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"/>
  </p:notesMasterIdLst>
  <p:sldIdLst>
    <p:sldId id="301" r:id="rId2"/>
  </p:sldIdLst>
  <p:sldSz cx="18288000" cy="27432000"/>
  <p:notesSz cx="6858000" cy="9144000"/>
  <p:defaultTextStyle>
    <a:defPPr>
      <a:defRPr lang="en-US"/>
    </a:defPPr>
    <a:lvl1pPr marL="0" algn="l" defTabSz="2612532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1pPr>
    <a:lvl2pPr marL="1306266" algn="l" defTabSz="2612532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2pPr>
    <a:lvl3pPr marL="2612532" algn="l" defTabSz="2612532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3pPr>
    <a:lvl4pPr marL="3918798" algn="l" defTabSz="2612532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4pPr>
    <a:lvl5pPr marL="5225064" algn="l" defTabSz="2612532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5pPr>
    <a:lvl6pPr marL="6531331" algn="l" defTabSz="2612532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6pPr>
    <a:lvl7pPr marL="7837597" algn="l" defTabSz="2612532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7pPr>
    <a:lvl8pPr marL="9143863" algn="l" defTabSz="2612532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8pPr>
    <a:lvl9pPr marL="10450129" algn="l" defTabSz="2612532" rtl="0" eaLnBrk="1" latinLnBrk="0" hangingPunct="1">
      <a:defRPr sz="5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8640">
          <p15:clr>
            <a:srgbClr val="A4A3A4"/>
          </p15:clr>
        </p15:guide>
        <p15:guide id="2" pos="57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80808"/>
    <a:srgbClr val="115D5F"/>
    <a:srgbClr val="FFAFAF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7954" autoAdjust="0"/>
  </p:normalViewPr>
  <p:slideViewPr>
    <p:cSldViewPr>
      <p:cViewPr varScale="1">
        <p:scale>
          <a:sx n="30" d="100"/>
          <a:sy n="30" d="100"/>
        </p:scale>
        <p:origin x="3114" y="114"/>
      </p:cViewPr>
      <p:guideLst>
        <p:guide orient="horz" pos="8640"/>
        <p:guide pos="576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66776E-68D6-41F6-9B78-D9626BF822D7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685800"/>
            <a:ext cx="228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4C52F8-7A5A-4E7E-8934-A5B37F6FBE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16943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612532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1pPr>
    <a:lvl2pPr marL="1306266" algn="l" defTabSz="2612532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2pPr>
    <a:lvl3pPr marL="2612532" algn="l" defTabSz="2612532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3pPr>
    <a:lvl4pPr marL="3918798" algn="l" defTabSz="2612532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4pPr>
    <a:lvl5pPr marL="5225064" algn="l" defTabSz="2612532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5pPr>
    <a:lvl6pPr marL="6531331" algn="l" defTabSz="2612532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6pPr>
    <a:lvl7pPr marL="7837597" algn="l" defTabSz="2612532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7pPr>
    <a:lvl8pPr marL="9143863" algn="l" defTabSz="2612532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8pPr>
    <a:lvl9pPr marL="10450129" algn="l" defTabSz="2612532" rtl="0" eaLnBrk="1" latinLnBrk="0" hangingPunct="1">
      <a:defRPr sz="3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DPH_ppt-template_titl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8288000" cy="27432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9595816"/>
            <a:ext cx="15544800" cy="6684392"/>
          </a:xfrm>
        </p:spPr>
        <p:txBody>
          <a:bodyPr anchor="t">
            <a:normAutofit/>
          </a:bodyPr>
          <a:lstStyle>
            <a:lvl1pPr algn="r">
              <a:defRPr sz="9100">
                <a:solidFill>
                  <a:srgbClr val="00A6B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0" y="16904082"/>
            <a:ext cx="12801600" cy="5651116"/>
          </a:xfrm>
        </p:spPr>
        <p:txBody>
          <a:bodyPr>
            <a:normAutofit/>
          </a:bodyPr>
          <a:lstStyle>
            <a:lvl1pPr marL="0" indent="0" algn="r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1pPr>
            <a:lvl2pPr marL="13062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6125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918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52250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6531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78375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91438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045012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3106400" y="25187738"/>
            <a:ext cx="4267200" cy="1460500"/>
          </a:xfrm>
        </p:spPr>
        <p:txBody>
          <a:bodyPr/>
          <a:lstStyle>
            <a:lvl1pPr algn="r">
              <a:defRPr/>
            </a:lvl1pPr>
          </a:lstStyle>
          <a:p>
            <a:fld id="{064D35D8-5189-4703-87DE-FA7CD84A05D1}" type="datetimeFigureOut">
              <a:rPr lang="en-US" smtClean="0"/>
              <a:t>4/1/2016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9100">
                <a:solidFill>
                  <a:srgbClr val="00A6B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D35D8-5189-4703-87DE-FA7CD84A05D1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9B82-1998-4C62-87FA-A95D30F72D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3258800" y="1098554"/>
            <a:ext cx="4114800" cy="23406100"/>
          </a:xfrm>
        </p:spPr>
        <p:txBody>
          <a:bodyPr vert="eaVert">
            <a:normAutofit/>
          </a:bodyPr>
          <a:lstStyle>
            <a:lvl1pPr>
              <a:defRPr sz="9100">
                <a:solidFill>
                  <a:srgbClr val="00A6B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1098554"/>
            <a:ext cx="12039600" cy="234061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D35D8-5189-4703-87DE-FA7CD84A05D1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9B82-1998-4C62-87FA-A95D30F72D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9100" b="1">
                <a:solidFill>
                  <a:srgbClr val="00A6B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7400"/>
            </a:lvl1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D35D8-5189-4703-87DE-FA7CD84A05D1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9B82-1998-4C62-87FA-A95D30F72D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26" y="17627602"/>
            <a:ext cx="15544800" cy="5448300"/>
          </a:xfrm>
        </p:spPr>
        <p:txBody>
          <a:bodyPr anchor="t">
            <a:normAutofit/>
          </a:bodyPr>
          <a:lstStyle>
            <a:lvl1pPr algn="l">
              <a:defRPr sz="10300" b="1" cap="all">
                <a:solidFill>
                  <a:srgbClr val="00A6B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4626" y="11626854"/>
            <a:ext cx="15544800" cy="6000748"/>
          </a:xfrm>
        </p:spPr>
        <p:txBody>
          <a:bodyPr anchor="b"/>
          <a:lstStyle>
            <a:lvl1pPr marL="0" indent="0">
              <a:buNone/>
              <a:defRPr sz="5700">
                <a:solidFill>
                  <a:schemeClr val="tx1">
                    <a:tint val="75000"/>
                  </a:schemeClr>
                </a:solidFill>
              </a:defRPr>
            </a:lvl1pPr>
            <a:lvl2pPr marL="1306266" indent="0">
              <a:buNone/>
              <a:defRPr sz="5100">
                <a:solidFill>
                  <a:schemeClr val="tx1">
                    <a:tint val="75000"/>
                  </a:schemeClr>
                </a:solidFill>
              </a:defRPr>
            </a:lvl2pPr>
            <a:lvl3pPr marL="2612532" indent="0">
              <a:buNone/>
              <a:defRPr sz="4600">
                <a:solidFill>
                  <a:schemeClr val="tx1">
                    <a:tint val="75000"/>
                  </a:schemeClr>
                </a:solidFill>
              </a:defRPr>
            </a:lvl3pPr>
            <a:lvl4pPr marL="3918798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4pPr>
            <a:lvl5pPr marL="5225064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5pPr>
            <a:lvl6pPr marL="6531331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6pPr>
            <a:lvl7pPr marL="7837597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7pPr>
            <a:lvl8pPr marL="9143863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8pPr>
            <a:lvl9pPr marL="10450129" indent="0">
              <a:buNone/>
              <a:defRPr sz="4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D35D8-5189-4703-87DE-FA7CD84A05D1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9B82-1998-4C62-87FA-A95D30F72D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9100" b="1">
                <a:solidFill>
                  <a:srgbClr val="00A6B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6400802"/>
            <a:ext cx="8077200" cy="18103852"/>
          </a:xfrm>
        </p:spPr>
        <p:txBody>
          <a:bodyPr/>
          <a:lstStyle>
            <a:lvl1pPr>
              <a:defRPr sz="7400"/>
            </a:lvl1pPr>
            <a:lvl2pPr>
              <a:defRPr sz="6900"/>
            </a:lvl2pPr>
            <a:lvl3pPr>
              <a:defRPr sz="57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296400" y="6400802"/>
            <a:ext cx="8077200" cy="18103852"/>
          </a:xfrm>
        </p:spPr>
        <p:txBody>
          <a:bodyPr/>
          <a:lstStyle>
            <a:lvl1pPr>
              <a:defRPr sz="7400"/>
            </a:lvl1pPr>
            <a:lvl2pPr>
              <a:defRPr sz="6900"/>
            </a:lvl2pPr>
            <a:lvl3pPr>
              <a:defRPr sz="5700"/>
            </a:lvl3pPr>
            <a:lvl4pPr>
              <a:defRPr sz="5100"/>
            </a:lvl4pPr>
            <a:lvl5pPr>
              <a:defRPr sz="5100"/>
            </a:lvl5pPr>
            <a:lvl6pPr>
              <a:defRPr sz="5100"/>
            </a:lvl6pPr>
            <a:lvl7pPr>
              <a:defRPr sz="5100"/>
            </a:lvl7pPr>
            <a:lvl8pPr>
              <a:defRPr sz="5100"/>
            </a:lvl8pPr>
            <a:lvl9pPr>
              <a:defRPr sz="5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D35D8-5189-4703-87DE-FA7CD84A05D1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9B82-1998-4C62-87FA-A95D30F72D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9100">
                <a:solidFill>
                  <a:srgbClr val="00A6B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6140452"/>
            <a:ext cx="8080376" cy="2559048"/>
          </a:xfrm>
        </p:spPr>
        <p:txBody>
          <a:bodyPr anchor="b"/>
          <a:lstStyle>
            <a:lvl1pPr marL="0" indent="0">
              <a:buNone/>
              <a:defRPr sz="6900" b="1"/>
            </a:lvl1pPr>
            <a:lvl2pPr marL="1306266" indent="0">
              <a:buNone/>
              <a:defRPr sz="5700" b="1"/>
            </a:lvl2pPr>
            <a:lvl3pPr marL="2612532" indent="0">
              <a:buNone/>
              <a:defRPr sz="5100" b="1"/>
            </a:lvl3pPr>
            <a:lvl4pPr marL="3918798" indent="0">
              <a:buNone/>
              <a:defRPr sz="4600" b="1"/>
            </a:lvl4pPr>
            <a:lvl5pPr marL="5225064" indent="0">
              <a:buNone/>
              <a:defRPr sz="4600" b="1"/>
            </a:lvl5pPr>
            <a:lvl6pPr marL="6531331" indent="0">
              <a:buNone/>
              <a:defRPr sz="4600" b="1"/>
            </a:lvl6pPr>
            <a:lvl7pPr marL="7837597" indent="0">
              <a:buNone/>
              <a:defRPr sz="4600" b="1"/>
            </a:lvl7pPr>
            <a:lvl8pPr marL="9143863" indent="0">
              <a:buNone/>
              <a:defRPr sz="4600" b="1"/>
            </a:lvl8pPr>
            <a:lvl9pPr marL="10450129" indent="0">
              <a:buNone/>
              <a:defRPr sz="4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14400" y="8699500"/>
            <a:ext cx="8080376" cy="15805152"/>
          </a:xfrm>
        </p:spPr>
        <p:txBody>
          <a:bodyPr/>
          <a:lstStyle>
            <a:lvl1pPr>
              <a:defRPr sz="6300"/>
            </a:lvl1pPr>
            <a:lvl2pPr>
              <a:defRPr sz="57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9290051" y="6140452"/>
            <a:ext cx="8083550" cy="2559048"/>
          </a:xfrm>
        </p:spPr>
        <p:txBody>
          <a:bodyPr anchor="b"/>
          <a:lstStyle>
            <a:lvl1pPr marL="0" indent="0">
              <a:buNone/>
              <a:defRPr sz="6900" b="1"/>
            </a:lvl1pPr>
            <a:lvl2pPr marL="1306266" indent="0">
              <a:buNone/>
              <a:defRPr sz="5700" b="1"/>
            </a:lvl2pPr>
            <a:lvl3pPr marL="2612532" indent="0">
              <a:buNone/>
              <a:defRPr sz="5100" b="1"/>
            </a:lvl3pPr>
            <a:lvl4pPr marL="3918798" indent="0">
              <a:buNone/>
              <a:defRPr sz="4600" b="1"/>
            </a:lvl4pPr>
            <a:lvl5pPr marL="5225064" indent="0">
              <a:buNone/>
              <a:defRPr sz="4600" b="1"/>
            </a:lvl5pPr>
            <a:lvl6pPr marL="6531331" indent="0">
              <a:buNone/>
              <a:defRPr sz="4600" b="1"/>
            </a:lvl6pPr>
            <a:lvl7pPr marL="7837597" indent="0">
              <a:buNone/>
              <a:defRPr sz="4600" b="1"/>
            </a:lvl7pPr>
            <a:lvl8pPr marL="9143863" indent="0">
              <a:buNone/>
              <a:defRPr sz="4600" b="1"/>
            </a:lvl8pPr>
            <a:lvl9pPr marL="10450129" indent="0">
              <a:buNone/>
              <a:defRPr sz="4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9290051" y="8699500"/>
            <a:ext cx="8083550" cy="15805152"/>
          </a:xfrm>
        </p:spPr>
        <p:txBody>
          <a:bodyPr/>
          <a:lstStyle>
            <a:lvl1pPr>
              <a:defRPr sz="6300"/>
            </a:lvl1pPr>
            <a:lvl2pPr>
              <a:defRPr sz="5700"/>
            </a:lvl2pPr>
            <a:lvl3pPr>
              <a:defRPr sz="5100"/>
            </a:lvl3pPr>
            <a:lvl4pPr>
              <a:defRPr sz="4600"/>
            </a:lvl4pPr>
            <a:lvl5pPr>
              <a:defRPr sz="4600"/>
            </a:lvl5pPr>
            <a:lvl6pPr>
              <a:defRPr sz="4600"/>
            </a:lvl6pPr>
            <a:lvl7pPr>
              <a:defRPr sz="4600"/>
            </a:lvl7pPr>
            <a:lvl8pPr>
              <a:defRPr sz="4600"/>
            </a:lvl8pPr>
            <a:lvl9pPr>
              <a:defRPr sz="4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D35D8-5189-4703-87DE-FA7CD84A05D1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9B82-1998-4C62-87FA-A95D30F72D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9100">
                <a:solidFill>
                  <a:srgbClr val="00A6B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D35D8-5189-4703-87DE-FA7CD84A05D1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9B82-1998-4C62-87FA-A95D30F72D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DPH_ppt-template_blank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076" y="0"/>
            <a:ext cx="18259848" cy="27432000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D35D8-5189-4703-87DE-FA7CD84A05D1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9B82-1998-4C62-87FA-A95D30F72D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1" y="1092200"/>
            <a:ext cx="6016626" cy="4648200"/>
          </a:xfrm>
        </p:spPr>
        <p:txBody>
          <a:bodyPr anchor="b"/>
          <a:lstStyle>
            <a:lvl1pPr algn="l">
              <a:defRPr sz="5700" b="1">
                <a:solidFill>
                  <a:srgbClr val="00A6B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50100" y="1092202"/>
            <a:ext cx="10223500" cy="23412452"/>
          </a:xfrm>
        </p:spPr>
        <p:txBody>
          <a:bodyPr/>
          <a:lstStyle>
            <a:lvl1pPr>
              <a:defRPr sz="8000"/>
            </a:lvl1pPr>
            <a:lvl2pPr>
              <a:defRPr sz="6900"/>
            </a:lvl2pPr>
            <a:lvl3pPr>
              <a:defRPr sz="5700"/>
            </a:lvl3pPr>
            <a:lvl4pPr>
              <a:defRPr sz="5100"/>
            </a:lvl4pPr>
            <a:lvl5pPr>
              <a:defRPr sz="5100"/>
            </a:lvl5pPr>
            <a:lvl6pPr>
              <a:defRPr sz="5700"/>
            </a:lvl6pPr>
            <a:lvl7pPr>
              <a:defRPr sz="5700"/>
            </a:lvl7pPr>
            <a:lvl8pPr>
              <a:defRPr sz="5700"/>
            </a:lvl8pPr>
            <a:lvl9pPr>
              <a:defRPr sz="57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1" y="5740402"/>
            <a:ext cx="6016626" cy="18764252"/>
          </a:xfrm>
        </p:spPr>
        <p:txBody>
          <a:bodyPr/>
          <a:lstStyle>
            <a:lvl1pPr marL="0" indent="0">
              <a:buNone/>
              <a:defRPr sz="4000"/>
            </a:lvl1pPr>
            <a:lvl2pPr marL="1306266" indent="0">
              <a:buNone/>
              <a:defRPr sz="3400"/>
            </a:lvl2pPr>
            <a:lvl3pPr marL="2612532" indent="0">
              <a:buNone/>
              <a:defRPr sz="2900"/>
            </a:lvl3pPr>
            <a:lvl4pPr marL="3918798" indent="0">
              <a:buNone/>
              <a:defRPr sz="2600"/>
            </a:lvl4pPr>
            <a:lvl5pPr marL="5225064" indent="0">
              <a:buNone/>
              <a:defRPr sz="2600"/>
            </a:lvl5pPr>
            <a:lvl6pPr marL="6531331" indent="0">
              <a:buNone/>
              <a:defRPr sz="2600"/>
            </a:lvl6pPr>
            <a:lvl7pPr marL="7837597" indent="0">
              <a:buNone/>
              <a:defRPr sz="2600"/>
            </a:lvl7pPr>
            <a:lvl8pPr marL="9143863" indent="0">
              <a:buNone/>
              <a:defRPr sz="2600"/>
            </a:lvl8pPr>
            <a:lvl9pPr marL="10450129" indent="0">
              <a:buNone/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D35D8-5189-4703-87DE-FA7CD84A05D1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9B82-1998-4C62-87FA-A95D30F72D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4576" y="19202400"/>
            <a:ext cx="10972800" cy="2266952"/>
          </a:xfrm>
        </p:spPr>
        <p:txBody>
          <a:bodyPr anchor="b"/>
          <a:lstStyle>
            <a:lvl1pPr algn="l">
              <a:defRPr sz="5700" b="1">
                <a:solidFill>
                  <a:srgbClr val="00A6B5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584576" y="2451100"/>
            <a:ext cx="10972800" cy="16459200"/>
          </a:xfrm>
        </p:spPr>
        <p:txBody>
          <a:bodyPr/>
          <a:lstStyle>
            <a:lvl1pPr marL="0" indent="0">
              <a:buNone/>
              <a:defRPr sz="9100"/>
            </a:lvl1pPr>
            <a:lvl2pPr marL="1306266" indent="0">
              <a:buNone/>
              <a:defRPr sz="8000"/>
            </a:lvl2pPr>
            <a:lvl3pPr marL="2612532" indent="0">
              <a:buNone/>
              <a:defRPr sz="6900"/>
            </a:lvl3pPr>
            <a:lvl4pPr marL="3918798" indent="0">
              <a:buNone/>
              <a:defRPr sz="5700"/>
            </a:lvl4pPr>
            <a:lvl5pPr marL="5225064" indent="0">
              <a:buNone/>
              <a:defRPr sz="5700"/>
            </a:lvl5pPr>
            <a:lvl6pPr marL="6531331" indent="0">
              <a:buNone/>
              <a:defRPr sz="5700"/>
            </a:lvl6pPr>
            <a:lvl7pPr marL="7837597" indent="0">
              <a:buNone/>
              <a:defRPr sz="5700"/>
            </a:lvl7pPr>
            <a:lvl8pPr marL="9143863" indent="0">
              <a:buNone/>
              <a:defRPr sz="5700"/>
            </a:lvl8pPr>
            <a:lvl9pPr marL="10450129" indent="0">
              <a:buNone/>
              <a:defRPr sz="57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584576" y="21469352"/>
            <a:ext cx="10972800" cy="3219448"/>
          </a:xfrm>
        </p:spPr>
        <p:txBody>
          <a:bodyPr/>
          <a:lstStyle>
            <a:lvl1pPr marL="0" indent="0">
              <a:buNone/>
              <a:defRPr sz="4000"/>
            </a:lvl1pPr>
            <a:lvl2pPr marL="1306266" indent="0">
              <a:buNone/>
              <a:defRPr sz="3400"/>
            </a:lvl2pPr>
            <a:lvl3pPr marL="2612532" indent="0">
              <a:buNone/>
              <a:defRPr sz="2900"/>
            </a:lvl3pPr>
            <a:lvl4pPr marL="3918798" indent="0">
              <a:buNone/>
              <a:defRPr sz="2600"/>
            </a:lvl4pPr>
            <a:lvl5pPr marL="5225064" indent="0">
              <a:buNone/>
              <a:defRPr sz="2600"/>
            </a:lvl5pPr>
            <a:lvl6pPr marL="6531331" indent="0">
              <a:buNone/>
              <a:defRPr sz="2600"/>
            </a:lvl6pPr>
            <a:lvl7pPr marL="7837597" indent="0">
              <a:buNone/>
              <a:defRPr sz="2600"/>
            </a:lvl7pPr>
            <a:lvl8pPr marL="9143863" indent="0">
              <a:buNone/>
              <a:defRPr sz="2600"/>
            </a:lvl8pPr>
            <a:lvl9pPr marL="10450129" indent="0">
              <a:buNone/>
              <a:defRPr sz="2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D35D8-5189-4703-87DE-FA7CD84A05D1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C29B82-1998-4C62-87FA-A95D30F72D2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DPH_ppt-template_bullet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8288000" cy="27432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4400" y="1098552"/>
            <a:ext cx="16459200" cy="4572000"/>
          </a:xfrm>
          <a:prstGeom prst="rect">
            <a:avLst/>
          </a:prstGeom>
        </p:spPr>
        <p:txBody>
          <a:bodyPr vert="horz" lIns="261253" tIns="130627" rIns="261253" bIns="130627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6400802"/>
            <a:ext cx="16459200" cy="18103852"/>
          </a:xfrm>
          <a:prstGeom prst="rect">
            <a:avLst/>
          </a:prstGeom>
        </p:spPr>
        <p:txBody>
          <a:bodyPr vert="horz" lIns="261253" tIns="130627" rIns="261253" bIns="130627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989624" y="25187738"/>
            <a:ext cx="4267200" cy="1460500"/>
          </a:xfrm>
          <a:prstGeom prst="rect">
            <a:avLst/>
          </a:prstGeom>
        </p:spPr>
        <p:txBody>
          <a:bodyPr vert="horz" lIns="261253" tIns="130627" rIns="261253" bIns="130627" rtlCol="0" anchor="ctr"/>
          <a:lstStyle>
            <a:lvl1pPr algn="r">
              <a:defRPr sz="3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4D35D8-5189-4703-87DE-FA7CD84A05D1}" type="datetimeFigureOut">
              <a:rPr lang="en-US" smtClean="0"/>
              <a:t>4/1/2016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6442491" y="25187738"/>
            <a:ext cx="931110" cy="1460500"/>
          </a:xfrm>
          <a:prstGeom prst="rect">
            <a:avLst/>
          </a:prstGeom>
        </p:spPr>
        <p:txBody>
          <a:bodyPr vert="horz" lIns="261253" tIns="130627" rIns="261253" bIns="130627" rtlCol="0" anchor="ctr"/>
          <a:lstStyle>
            <a:lvl1pPr algn="r">
              <a:defRPr sz="3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C29B82-1998-4C62-87FA-A95D30F72D2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1306266" rtl="0" eaLnBrk="1" latinLnBrk="0" hangingPunct="1">
        <a:spcBef>
          <a:spcPct val="0"/>
        </a:spcBef>
        <a:buNone/>
        <a:defRPr sz="10300" b="1" i="0" kern="1200">
          <a:solidFill>
            <a:srgbClr val="00A6B5"/>
          </a:solidFill>
          <a:latin typeface="Arial"/>
          <a:ea typeface="+mj-ea"/>
          <a:cs typeface="Arial"/>
        </a:defRPr>
      </a:lvl1pPr>
    </p:titleStyle>
    <p:bodyStyle>
      <a:lvl1pPr marL="979700" indent="-979700" algn="l" defTabSz="1306266" rtl="0" eaLnBrk="1" latinLnBrk="0" hangingPunct="1">
        <a:spcBef>
          <a:spcPct val="20000"/>
        </a:spcBef>
        <a:buClr>
          <a:srgbClr val="B152C3"/>
        </a:buClr>
        <a:buFont typeface="Arial"/>
        <a:buChar char="•"/>
        <a:defRPr sz="6900" kern="1200">
          <a:solidFill>
            <a:schemeClr val="tx1"/>
          </a:solidFill>
          <a:latin typeface="Arial"/>
          <a:ea typeface="+mn-ea"/>
          <a:cs typeface="Arial"/>
        </a:defRPr>
      </a:lvl1pPr>
      <a:lvl2pPr marL="2122682" indent="-816416" algn="l" defTabSz="1306266" rtl="0" eaLnBrk="1" latinLnBrk="0" hangingPunct="1">
        <a:spcBef>
          <a:spcPct val="20000"/>
        </a:spcBef>
        <a:buClr>
          <a:srgbClr val="B152C3"/>
        </a:buClr>
        <a:buFont typeface="Arial"/>
        <a:buChar char="•"/>
        <a:defRPr sz="6300" kern="1200">
          <a:solidFill>
            <a:schemeClr val="tx1"/>
          </a:solidFill>
          <a:latin typeface="Arial"/>
          <a:ea typeface="+mn-ea"/>
          <a:cs typeface="Arial"/>
        </a:defRPr>
      </a:lvl2pPr>
      <a:lvl3pPr marL="3265665" indent="-653133" algn="l" defTabSz="1306266" rtl="0" eaLnBrk="1" latinLnBrk="0" hangingPunct="1">
        <a:spcBef>
          <a:spcPct val="20000"/>
        </a:spcBef>
        <a:buClr>
          <a:srgbClr val="B152C3"/>
        </a:buClr>
        <a:buFont typeface="Arial"/>
        <a:buChar char="•"/>
        <a:defRPr sz="5700" kern="1200">
          <a:solidFill>
            <a:schemeClr val="tx1"/>
          </a:solidFill>
          <a:latin typeface="Arial"/>
          <a:ea typeface="+mn-ea"/>
          <a:cs typeface="Arial"/>
        </a:defRPr>
      </a:lvl3pPr>
      <a:lvl4pPr marL="4571931" indent="-653133" algn="l" defTabSz="1306266" rtl="0" eaLnBrk="1" latinLnBrk="0" hangingPunct="1">
        <a:spcBef>
          <a:spcPct val="20000"/>
        </a:spcBef>
        <a:buClr>
          <a:srgbClr val="B152C3"/>
        </a:buClr>
        <a:buFont typeface="Arial"/>
        <a:buChar char="•"/>
        <a:defRPr sz="5100" kern="1200">
          <a:solidFill>
            <a:schemeClr val="tx1"/>
          </a:solidFill>
          <a:latin typeface="Arial"/>
          <a:ea typeface="+mn-ea"/>
          <a:cs typeface="Arial"/>
        </a:defRPr>
      </a:lvl4pPr>
      <a:lvl5pPr marL="5878198" indent="-653133" algn="l" defTabSz="1306266" rtl="0" eaLnBrk="1" latinLnBrk="0" hangingPunct="1">
        <a:spcBef>
          <a:spcPct val="20000"/>
        </a:spcBef>
        <a:buClr>
          <a:srgbClr val="B152C3"/>
        </a:buClr>
        <a:buFont typeface="Arial"/>
        <a:buChar char="•"/>
        <a:defRPr sz="5100" kern="1200">
          <a:solidFill>
            <a:schemeClr val="tx1"/>
          </a:solidFill>
          <a:latin typeface="Arial"/>
          <a:ea typeface="+mn-ea"/>
          <a:cs typeface="Arial"/>
        </a:defRPr>
      </a:lvl5pPr>
      <a:lvl6pPr marL="7184464" indent="-653133" algn="l" defTabSz="1306266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6pPr>
      <a:lvl7pPr marL="8490730" indent="-653133" algn="l" defTabSz="1306266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7pPr>
      <a:lvl8pPr marL="9796996" indent="-653133" algn="l" defTabSz="1306266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8pPr>
      <a:lvl9pPr marL="11103262" indent="-653133" algn="l" defTabSz="1306266" rtl="0" eaLnBrk="1" latinLnBrk="0" hangingPunct="1">
        <a:spcBef>
          <a:spcPct val="20000"/>
        </a:spcBef>
        <a:buFont typeface="Arial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306266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306266" algn="l" defTabSz="1306266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2pPr>
      <a:lvl3pPr marL="2612532" algn="l" defTabSz="1306266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3pPr>
      <a:lvl4pPr marL="3918798" algn="l" defTabSz="1306266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4pPr>
      <a:lvl5pPr marL="5225064" algn="l" defTabSz="1306266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5pPr>
      <a:lvl6pPr marL="6531331" algn="l" defTabSz="1306266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6pPr>
      <a:lvl7pPr marL="7837597" algn="l" defTabSz="1306266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7pPr>
      <a:lvl8pPr marL="9143863" algn="l" defTabSz="1306266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8pPr>
      <a:lvl9pPr marL="10450129" algn="l" defTabSz="1306266" rtl="0" eaLnBrk="1" latinLnBrk="0" hangingPunct="1">
        <a:defRPr sz="5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219200" y="846932"/>
            <a:ext cx="16459200" cy="1873248"/>
          </a:xfrm>
        </p:spPr>
        <p:txBody>
          <a:bodyPr>
            <a:normAutofit fontScale="90000"/>
          </a:bodyPr>
          <a:lstStyle/>
          <a:p>
            <a:pPr algn="ctr"/>
            <a:r>
              <a:rPr lang="en-US" sz="6000" dirty="0" smtClean="0"/>
              <a:t>Cobb &amp; Douglas Public Health </a:t>
            </a:r>
            <a:br>
              <a:rPr lang="en-US" sz="6000" dirty="0" smtClean="0"/>
            </a:br>
            <a:r>
              <a:rPr lang="en-US" sz="6000" dirty="0" smtClean="0"/>
              <a:t>QI Storyboard</a:t>
            </a:r>
            <a:br>
              <a:rPr lang="en-US" sz="6000" dirty="0" smtClean="0"/>
            </a:br>
            <a:r>
              <a:rPr lang="en-US" sz="6000" i="1" dirty="0" smtClean="0"/>
              <a:t>[Insert Project Title]</a:t>
            </a:r>
            <a:endParaRPr lang="en-US" sz="6000" i="1" dirty="0"/>
          </a:p>
        </p:txBody>
      </p:sp>
      <p:sp>
        <p:nvSpPr>
          <p:cNvPr id="11" name="TextBox 10"/>
          <p:cNvSpPr txBox="1"/>
          <p:nvPr/>
        </p:nvSpPr>
        <p:spPr>
          <a:xfrm>
            <a:off x="542925" y="4105751"/>
            <a:ext cx="8153400" cy="1446550"/>
          </a:xfrm>
          <a:prstGeom prst="rect">
            <a:avLst/>
          </a:prstGeom>
          <a:solidFill>
            <a:schemeClr val="accent5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PLAN</a:t>
            </a:r>
            <a:endParaRPr lang="en-US" sz="7200" b="1" dirty="0" smtClean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Identify an Opportunity and Plan for Improvement</a:t>
            </a:r>
            <a:endParaRPr lang="en-US" altLang="en-US" sz="28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25340" y="5965636"/>
            <a:ext cx="8115300" cy="176355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1.  </a:t>
            </a:r>
            <a:r>
              <a:rPr lang="en-US" altLang="en-US" sz="3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Aim Statement</a:t>
            </a:r>
            <a:endParaRPr lang="en-US" altLang="en-US" sz="4800" dirty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Start typing </a:t>
            </a:r>
            <a:r>
              <a:rPr lang="en-US" altLang="en-US" sz="36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here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800" dirty="0">
              <a:latin typeface="Arial" pitchFamily="34" charset="0"/>
              <a:cs typeface="Arial" pitchFamily="34" charset="0"/>
            </a:endParaRPr>
          </a:p>
          <a:p>
            <a:pPr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2. Examine the Current Approach</a:t>
            </a:r>
            <a:endParaRPr lang="en-US" altLang="en-US" sz="4800" dirty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Start </a:t>
            </a:r>
            <a:r>
              <a:rPr lang="en-US" altLang="en-US" sz="36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typing </a:t>
            </a:r>
            <a:r>
              <a:rPr lang="en-US" altLang="en-US" sz="36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here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800" dirty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3. </a:t>
            </a:r>
            <a:r>
              <a:rPr lang="en-US" altLang="en-US" sz="3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Baseline Data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Start </a:t>
            </a:r>
            <a:r>
              <a:rPr lang="en-US" altLang="en-US" sz="36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typing </a:t>
            </a:r>
            <a:r>
              <a:rPr lang="en-US" altLang="en-US" sz="36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here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800" dirty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4.  Identify Potential Solutions</a:t>
            </a:r>
            <a:endParaRPr lang="en-US" altLang="en-US" sz="4800" dirty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Start typing </a:t>
            </a:r>
            <a:r>
              <a:rPr lang="en-US" altLang="en-US" sz="36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here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800" dirty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5.  Develop an Improvement Theory</a:t>
            </a:r>
            <a:endParaRPr lang="en-US" altLang="en-US" sz="4800" dirty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Start typing </a:t>
            </a:r>
            <a:r>
              <a:rPr lang="en-US" altLang="en-US" sz="36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here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48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217270" y="4164844"/>
            <a:ext cx="8456735" cy="1446550"/>
          </a:xfrm>
          <a:prstGeom prst="rect">
            <a:avLst/>
          </a:prstGeom>
          <a:solidFill>
            <a:schemeClr val="accent2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DO</a:t>
            </a:r>
          </a:p>
          <a:p>
            <a:pPr algn="ctr"/>
            <a:r>
              <a:rPr lang="en-US" sz="2800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Test the Theory for Improvement</a:t>
            </a:r>
            <a:endParaRPr lang="en-US" sz="28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9217270" y="5965636"/>
            <a:ext cx="8461130" cy="67403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6.  Test the Theory</a:t>
            </a:r>
            <a:endParaRPr lang="en-US" altLang="en-US" sz="3600" dirty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Start typing </a:t>
            </a:r>
            <a:r>
              <a:rPr lang="en-US" altLang="en-US" sz="3600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here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dirty="0" smtClean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altLang="en-US" sz="3600" dirty="0">
              <a:solidFill>
                <a:srgbClr val="000000"/>
              </a:solidFill>
              <a:latin typeface="Tahoma" pitchFamily="34" charset="0"/>
              <a:cs typeface="Tahoma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7. Collect and Document Data</a:t>
            </a:r>
            <a:endParaRPr lang="en-US" altLang="en-US" sz="3600" b="1" dirty="0">
              <a:latin typeface="Arial" pitchFamily="34" charset="0"/>
              <a:cs typeface="Arial" pitchFamily="34" charset="0"/>
            </a:endParaRPr>
          </a:p>
          <a:p>
            <a:endParaRPr lang="en-US" sz="4800" i="1" dirty="0" smtClean="0">
              <a:solidFill>
                <a:srgbClr val="080808"/>
              </a:solidFill>
            </a:endParaRPr>
          </a:p>
          <a:p>
            <a:r>
              <a:rPr lang="en-US" sz="4800" i="1" dirty="0" smtClean="0">
                <a:solidFill>
                  <a:srgbClr val="080808"/>
                </a:solidFill>
              </a:rPr>
              <a:t>Insert charts or graphs or other visual depictions of data.</a:t>
            </a:r>
            <a:endParaRPr lang="en-US" sz="4800" i="1" dirty="0">
              <a:solidFill>
                <a:srgbClr val="080808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252439" y="15841060"/>
            <a:ext cx="8461130" cy="1446550"/>
          </a:xfrm>
          <a:prstGeom prst="rect">
            <a:avLst/>
          </a:prstGeom>
          <a:solidFill>
            <a:schemeClr val="accent3">
              <a:lumMod val="75000"/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STUDY</a:t>
            </a:r>
            <a:endParaRPr lang="en-US" alt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Use Data to Study Results </a:t>
            </a:r>
            <a:r>
              <a:rPr lang="en-US" altLang="en-US" sz="28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of </a:t>
            </a:r>
            <a:r>
              <a:rPr lang="en-US" altLang="en-US" sz="28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the </a:t>
            </a:r>
            <a:r>
              <a:rPr lang="en-US" altLang="en-US" sz="28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Test</a:t>
            </a:r>
            <a:endParaRPr lang="en-US" alt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9217270" y="17589993"/>
            <a:ext cx="8461130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8</a:t>
            </a:r>
            <a:r>
              <a:rPr lang="en-US" altLang="en-US" sz="3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.  Analyze the Effect of the Improvement</a:t>
            </a:r>
            <a:endParaRPr lang="en-US" altLang="en-US" sz="3600" dirty="0">
              <a:latin typeface="Arial" pitchFamily="34" charset="0"/>
              <a:cs typeface="Arial" pitchFamily="34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Start typing here</a:t>
            </a:r>
            <a:endParaRPr lang="en-US" altLang="en-US" sz="36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9217270" y="20944179"/>
            <a:ext cx="8461130" cy="1877437"/>
          </a:xfrm>
          <a:prstGeom prst="rect">
            <a:avLst/>
          </a:prstGeom>
          <a:solidFill>
            <a:schemeClr val="accent4">
              <a:alpha val="80000"/>
            </a:schemeClr>
          </a:solidFill>
        </p:spPr>
        <p:txBody>
          <a:bodyPr wrap="square" rtlCol="0">
            <a:spAutoFit/>
          </a:bodyPr>
          <a:lstStyle/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6000" b="1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ACT</a:t>
            </a:r>
            <a:endParaRPr lang="en-US" altLang="en-US" sz="7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Standardize the Improvement and </a:t>
            </a:r>
            <a:endParaRPr lang="en-US" altLang="en-US" sz="2800" dirty="0" smtClean="0">
              <a:solidFill>
                <a:schemeClr val="bg1"/>
              </a:solidFill>
              <a:latin typeface="Tahoma" pitchFamily="34" charset="0"/>
              <a:ea typeface="Times New Roman" pitchFamily="18" charset="0"/>
              <a:cs typeface="Tahoma" pitchFamily="34" charset="0"/>
            </a:endParaRPr>
          </a:p>
          <a:p>
            <a:pPr lvl="0" algn="ctr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28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Establish </a:t>
            </a:r>
            <a:r>
              <a:rPr lang="en-US" altLang="en-US" sz="2800" dirty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Future </a:t>
            </a:r>
            <a:r>
              <a:rPr lang="en-US" altLang="en-US" sz="2800" dirty="0" smtClean="0">
                <a:solidFill>
                  <a:schemeClr val="bg1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Plans</a:t>
            </a:r>
            <a:endParaRPr lang="en-US" altLang="en-US" sz="40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9252439" y="23132198"/>
            <a:ext cx="8461130" cy="26340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b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9. QI Status: </a:t>
            </a:r>
            <a:r>
              <a:rPr lang="en-US" altLang="en-US" sz="3600" i="1" dirty="0" smtClean="0">
                <a:solidFill>
                  <a:srgbClr val="000000"/>
                </a:solidFill>
                <a:latin typeface="Tahoma" pitchFamily="34" charset="0"/>
                <a:ea typeface="Times New Roman" pitchFamily="18" charset="0"/>
                <a:cs typeface="Tahoma" pitchFamily="34" charset="0"/>
              </a:rPr>
              <a:t>(ADOPT, ADAPT, OR ABANDON)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600" dirty="0" smtClean="0">
                <a:solidFill>
                  <a:srgbClr val="000000"/>
                </a:solidFill>
                <a:latin typeface="Tahoma" pitchFamily="34" charset="0"/>
                <a:cs typeface="Tahoma" pitchFamily="34" charset="0"/>
              </a:rPr>
              <a:t>Start typing here</a:t>
            </a:r>
            <a:endParaRPr lang="en-US" altLang="en-US" sz="3600" dirty="0">
              <a:latin typeface="Arial" pitchFamily="34" charset="0"/>
              <a:cs typeface="Arial" pitchFamily="34" charset="0"/>
            </a:endParaRPr>
          </a:p>
          <a:p>
            <a:endParaRPr 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54200" y="88106"/>
            <a:ext cx="3733800" cy="3787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900" y="88106"/>
            <a:ext cx="3895725" cy="339090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350993" y="24097652"/>
            <a:ext cx="77975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chemeClr val="accent4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Team Members:</a:t>
            </a:r>
          </a:p>
          <a:p>
            <a:r>
              <a:rPr lang="en-US" sz="2000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List team member names here</a:t>
            </a:r>
            <a:endParaRPr lang="en-US" sz="20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41450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eme1">
  <a:themeElements>
    <a:clrScheme name="Custom 2">
      <a:dk1>
        <a:srgbClr val="77777A"/>
      </a:dk1>
      <a:lt1>
        <a:sysClr val="window" lastClr="FFFFFF"/>
      </a:lt1>
      <a:dk2>
        <a:srgbClr val="77777A"/>
      </a:dk2>
      <a:lt2>
        <a:srgbClr val="FFFFFF"/>
      </a:lt2>
      <a:accent1>
        <a:srgbClr val="FAC11E"/>
      </a:accent1>
      <a:accent2>
        <a:srgbClr val="FF6600"/>
      </a:accent2>
      <a:accent3>
        <a:srgbClr val="C1D720"/>
      </a:accent3>
      <a:accent4>
        <a:srgbClr val="00A6B5"/>
      </a:accent4>
      <a:accent5>
        <a:srgbClr val="731F75"/>
      </a:accent5>
      <a:accent6>
        <a:srgbClr val="E61581"/>
      </a:accent6>
      <a:hlink>
        <a:srgbClr val="731F75"/>
      </a:hlink>
      <a:folHlink>
        <a:srgbClr val="E6158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4909</TotalTime>
  <Words>136</Words>
  <Application>Microsoft Office PowerPoint</Application>
  <PresentationFormat>Custom</PresentationFormat>
  <Paragraphs>53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Tahoma</vt:lpstr>
      <vt:lpstr>Times New Roman</vt:lpstr>
      <vt:lpstr>Theme1</vt:lpstr>
      <vt:lpstr>Cobb &amp; Douglas Public Health  QI Storyboard [Insert Project Title]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OQM Status Updates</dc:title>
  <dc:creator>Kevin</dc:creator>
  <cp:lastModifiedBy>Gurleen K. Roberts</cp:lastModifiedBy>
  <cp:revision>89</cp:revision>
  <dcterms:created xsi:type="dcterms:W3CDTF">2014-09-22T13:55:57Z</dcterms:created>
  <dcterms:modified xsi:type="dcterms:W3CDTF">2016-04-01T21:56:02Z</dcterms:modified>
</cp:coreProperties>
</file>