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182" autoAdjust="0"/>
    <p:restoredTop sz="94127" autoAdjust="0"/>
  </p:normalViewPr>
  <p:slideViewPr>
    <p:cSldViewPr snapToGrid="0">
      <p:cViewPr>
        <p:scale>
          <a:sx n="100" d="100"/>
          <a:sy n="100" d="100"/>
        </p:scale>
        <p:origin x="900" y="7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F5762-282C-43F3-A951-29088AA08FF3}" type="datetimeFigureOut">
              <a:rPr lang="en-US" smtClean="0"/>
              <a:t>10/1/2015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E4FB9-1F98-44B2-AA87-900C818BDAC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98588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F5762-282C-43F3-A951-29088AA08FF3}" type="datetimeFigureOut">
              <a:rPr lang="en-US" smtClean="0"/>
              <a:t>10/1/2015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E4FB9-1F98-44B2-AA87-900C818BDAC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0250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F5762-282C-43F3-A951-29088AA08FF3}" type="datetimeFigureOut">
              <a:rPr lang="en-US" smtClean="0"/>
              <a:t>10/1/2015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E4FB9-1F98-44B2-AA87-900C818BDAC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5938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F5762-282C-43F3-A951-29088AA08FF3}" type="datetimeFigureOut">
              <a:rPr lang="en-US" smtClean="0"/>
              <a:t>10/1/2015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E4FB9-1F98-44B2-AA87-900C818BDAC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1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F5762-282C-43F3-A951-29088AA08FF3}" type="datetimeFigureOut">
              <a:rPr lang="en-US" smtClean="0"/>
              <a:t>10/1/2015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E4FB9-1F98-44B2-AA87-900C818BDAC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99770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F5762-282C-43F3-A951-29088AA08FF3}" type="datetimeFigureOut">
              <a:rPr lang="en-US" smtClean="0"/>
              <a:t>10/1/2015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E4FB9-1F98-44B2-AA87-900C818BDAC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71633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F5762-282C-43F3-A951-29088AA08FF3}" type="datetimeFigureOut">
              <a:rPr lang="en-US" smtClean="0"/>
              <a:t>10/1/2015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E4FB9-1F98-44B2-AA87-900C818BDAC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86762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F5762-282C-43F3-A951-29088AA08FF3}" type="datetimeFigureOut">
              <a:rPr lang="en-US" smtClean="0"/>
              <a:t>10/1/2015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E4FB9-1F98-44B2-AA87-900C818BDAC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59670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F5762-282C-43F3-A951-29088AA08FF3}" type="datetimeFigureOut">
              <a:rPr lang="en-US" smtClean="0"/>
              <a:t>10/1/2015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E4FB9-1F98-44B2-AA87-900C818BDAC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42706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F5762-282C-43F3-A951-29088AA08FF3}" type="datetimeFigureOut">
              <a:rPr lang="en-US" smtClean="0"/>
              <a:t>10/1/2015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E4FB9-1F98-44B2-AA87-900C818BDAC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18290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F5762-282C-43F3-A951-29088AA08FF3}" type="datetimeFigureOut">
              <a:rPr lang="en-US" smtClean="0"/>
              <a:t>10/1/2015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E4FB9-1F98-44B2-AA87-900C818BDAC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08483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3F5762-282C-43F3-A951-29088AA08FF3}" type="datetimeFigureOut">
              <a:rPr lang="en-US" smtClean="0"/>
              <a:t>10/1/2015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5E4FB9-1F98-44B2-AA87-900C818BDAC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0611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Picture 3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047" y="0"/>
            <a:ext cx="11135874" cy="677458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754071" y="943913"/>
            <a:ext cx="3083125" cy="22852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750" dirty="0" smtClean="0">
                <a:latin typeface="Arial" panose="020B0604020202020204" pitchFamily="34" charset="0"/>
                <a:cs typeface="Arial" panose="020B0604020202020204" pitchFamily="34" charset="0"/>
              </a:rPr>
              <a:t>Sometimes staff cut corners &amp; not properly follow procedures resulting in violations when primary manager is not on duty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750" dirty="0" smtClean="0">
                <a:latin typeface="Arial" panose="020B0604020202020204" pitchFamily="34" charset="0"/>
                <a:cs typeface="Arial" panose="020B0604020202020204" pitchFamily="34" charset="0"/>
              </a:rPr>
              <a:t>Culture – where some requirements of results not important culturally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750" dirty="0" smtClean="0">
                <a:latin typeface="Arial" panose="020B0604020202020204" pitchFamily="34" charset="0"/>
                <a:cs typeface="Arial" panose="020B0604020202020204" pitchFamily="34" charset="0"/>
              </a:rPr>
              <a:t>Converting theory into action – make it personal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750" dirty="0" smtClean="0">
                <a:latin typeface="Arial" panose="020B0604020202020204" pitchFamily="34" charset="0"/>
                <a:cs typeface="Arial" panose="020B0604020202020204" pitchFamily="34" charset="0"/>
              </a:rPr>
              <a:t>CV marked – </a:t>
            </a:r>
            <a:r>
              <a:rPr lang="en-US" sz="750" dirty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US" sz="750" dirty="0" smtClean="0">
                <a:latin typeface="Arial" panose="020B0604020202020204" pitchFamily="34" charset="0"/>
                <a:cs typeface="Arial" panose="020B0604020202020204" pitchFamily="34" charset="0"/>
              </a:rPr>
              <a:t>anager does not change procedure that resulted in violation just tries not to get caught again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750" dirty="0" smtClean="0">
                <a:latin typeface="Arial" panose="020B0604020202020204" pitchFamily="34" charset="0"/>
                <a:cs typeface="Arial" panose="020B0604020202020204" pitchFamily="34" charset="0"/>
              </a:rPr>
              <a:t>Don't retain what owner/operator has been told by inspector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750" dirty="0" smtClean="0">
                <a:latin typeface="Arial" panose="020B0604020202020204" pitchFamily="34" charset="0"/>
                <a:cs typeface="Arial" panose="020B0604020202020204" pitchFamily="34" charset="0"/>
              </a:rPr>
              <a:t>Mgr. doesn’t demonstrate knowledge during the inspection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750" dirty="0" smtClean="0">
                <a:latin typeface="Arial" panose="020B0604020202020204" pitchFamily="34" charset="0"/>
                <a:cs typeface="Arial" panose="020B0604020202020204" pitchFamily="34" charset="0"/>
              </a:rPr>
              <a:t>Operator wants help with staff training but EHS not allowed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750" dirty="0" smtClean="0">
                <a:latin typeface="Arial" panose="020B0604020202020204" pitchFamily="34" charset="0"/>
                <a:cs typeface="Arial" panose="020B0604020202020204" pitchFamily="34" charset="0"/>
              </a:rPr>
              <a:t>Staff doesn’t check for cleanliness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750" dirty="0" smtClean="0">
                <a:latin typeface="Arial" panose="020B0604020202020204" pitchFamily="34" charset="0"/>
                <a:cs typeface="Arial" panose="020B0604020202020204" pitchFamily="34" charset="0"/>
              </a:rPr>
              <a:t>P/PF noted not priority after EHS leaves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750" dirty="0" smtClean="0">
                <a:latin typeface="Arial" panose="020B0604020202020204" pitchFamily="34" charset="0"/>
                <a:cs typeface="Arial" panose="020B0604020202020204" pitchFamily="34" charset="0"/>
              </a:rPr>
              <a:t>Business is failing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750" dirty="0" smtClean="0">
                <a:latin typeface="Arial" panose="020B0604020202020204" pitchFamily="34" charset="0"/>
                <a:cs typeface="Arial" panose="020B0604020202020204" pitchFamily="34" charset="0"/>
              </a:rPr>
              <a:t>Too busy to deal with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750" dirty="0" smtClean="0">
                <a:latin typeface="Arial" panose="020B0604020202020204" pitchFamily="34" charset="0"/>
                <a:cs typeface="Arial" panose="020B0604020202020204" pitchFamily="34" charset="0"/>
              </a:rPr>
              <a:t>PIC not delegating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750" dirty="0" smtClean="0">
                <a:latin typeface="Arial" panose="020B0604020202020204" pitchFamily="34" charset="0"/>
                <a:cs typeface="Arial" panose="020B0604020202020204" pitchFamily="34" charset="0"/>
              </a:rPr>
              <a:t>Operators do not know what violations are P/PF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750" dirty="0" smtClean="0">
                <a:latin typeface="Arial" panose="020B0604020202020204" pitchFamily="34" charset="0"/>
                <a:cs typeface="Arial" panose="020B0604020202020204" pitchFamily="34" charset="0"/>
              </a:rPr>
              <a:t>Manager does not want to talk to inspector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750" dirty="0" smtClean="0">
                <a:latin typeface="Arial" panose="020B0604020202020204" pitchFamily="34" charset="0"/>
                <a:cs typeface="Arial" panose="020B0604020202020204" pitchFamily="34" charset="0"/>
              </a:rPr>
              <a:t>Language barrier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750" dirty="0" smtClean="0">
                <a:latin typeface="Arial" panose="020B0604020202020204" pitchFamily="34" charset="0"/>
                <a:cs typeface="Arial" panose="020B0604020202020204" pitchFamily="34" charset="0"/>
              </a:rPr>
              <a:t>Don’t care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892189" y="855428"/>
            <a:ext cx="3126305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700" kern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Managers too busy to review report or ask </a:t>
            </a:r>
            <a:r>
              <a:rPr lang="en-US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questions</a:t>
            </a:r>
            <a:endParaRPr lang="en-US" sz="7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Employees don’t date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Wrong date on items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We don’t follow up to see if CDI resulted in long term improvements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Don’t prepare for inspection daily/Just </a:t>
            </a:r>
            <a:r>
              <a:rPr lang="en-US" sz="700" dirty="0">
                <a:latin typeface="Arial" panose="020B0604020202020204" pitchFamily="34" charset="0"/>
                <a:cs typeface="Arial" panose="020B0604020202020204" pitchFamily="34" charset="0"/>
              </a:rPr>
              <a:t>in time </a:t>
            </a:r>
            <a:r>
              <a:rPr lang="en-US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preparation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Cold Holding temperatures not maintained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Lack of management experience, management control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Manager confused with importance of P/PF vs. core violations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Differences in training received -  serve safe doesn’t tell everything need to know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Manager turnover &amp; knowledge not passed on; Staff turnover &amp; not trained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Don’t have power to correct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Correction may not reflect actual change &amp;  temporary only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Employees don’t care; don’t understand why they should care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Culture of not taking is seriously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No time to inspect your work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Don’t have labels for all bottles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Temperatures not taken routinely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Can’t find / don't have thermometers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Don’t have right way to date to food (proper procedures)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Owner focused on public – customer 1</a:t>
            </a:r>
            <a:r>
              <a:rPr lang="en-US" sz="7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st</a:t>
            </a:r>
            <a:r>
              <a:rPr lang="en-US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, safety 2</a:t>
            </a:r>
            <a:r>
              <a:rPr lang="en-US" sz="7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nd</a:t>
            </a:r>
            <a:endParaRPr lang="en-US" sz="7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754071" y="3943881"/>
            <a:ext cx="2395105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750" dirty="0" smtClean="0">
                <a:latin typeface="Arial" panose="020B0604020202020204" pitchFamily="34" charset="0"/>
                <a:cs typeface="Arial" panose="020B0604020202020204" pitchFamily="34" charset="0"/>
              </a:rPr>
              <a:t>Internal QA – consistency of REHS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750" dirty="0" smtClean="0">
                <a:latin typeface="Arial" panose="020B0604020202020204" pitchFamily="34" charset="0"/>
                <a:cs typeface="Arial" panose="020B0604020202020204" pitchFamily="34" charset="0"/>
              </a:rPr>
              <a:t>No buy-in, government is bad, &amp; inspectors are there to ruin business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750" dirty="0" smtClean="0">
                <a:latin typeface="Arial" panose="020B0604020202020204" pitchFamily="34" charset="0"/>
                <a:cs typeface="Arial" panose="020B0604020202020204" pitchFamily="34" charset="0"/>
              </a:rPr>
              <a:t>Rush hour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750" dirty="0" smtClean="0">
                <a:latin typeface="Arial" panose="020B0604020202020204" pitchFamily="34" charset="0"/>
                <a:cs typeface="Arial" panose="020B0604020202020204" pitchFamily="34" charset="0"/>
              </a:rPr>
              <a:t>Trying to correct all violations during inspection instead of staying with EHS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750" dirty="0" smtClean="0">
                <a:latin typeface="Arial" panose="020B0604020202020204" pitchFamily="34" charset="0"/>
                <a:cs typeface="Arial" panose="020B0604020202020204" pitchFamily="34" charset="0"/>
              </a:rPr>
              <a:t>Report is a lot of small writing with words they don’t understand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750" dirty="0" smtClean="0">
                <a:latin typeface="Arial" panose="020B0604020202020204" pitchFamily="34" charset="0"/>
                <a:cs typeface="Arial" panose="020B0604020202020204" pitchFamily="34" charset="0"/>
              </a:rPr>
              <a:t>Menu changes create ‘new’ issues resulting in P/PF violations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896369" y="3943882"/>
            <a:ext cx="3122125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750" dirty="0" smtClean="0">
                <a:latin typeface="Arial" panose="020B0604020202020204" pitchFamily="34" charset="0"/>
                <a:cs typeface="Arial" panose="020B0604020202020204" pitchFamily="34" charset="0"/>
              </a:rPr>
              <a:t>Not a fireable offense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750" dirty="0" smtClean="0">
                <a:latin typeface="Arial" panose="020B0604020202020204" pitchFamily="34" charset="0"/>
                <a:cs typeface="Arial" panose="020B0604020202020204" pitchFamily="34" charset="0"/>
              </a:rPr>
              <a:t>Manager does not follow-up with CHA stating violations are completed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750" dirty="0" smtClean="0">
                <a:latin typeface="Arial" panose="020B0604020202020204" pitchFamily="34" charset="0"/>
                <a:cs typeface="Arial" panose="020B0604020202020204" pitchFamily="34" charset="0"/>
              </a:rPr>
              <a:t>Many do not call – up to CHA to go by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750" dirty="0" smtClean="0">
                <a:latin typeface="Arial" panose="020B0604020202020204" pitchFamily="34" charset="0"/>
                <a:cs typeface="Arial" panose="020B0604020202020204" pitchFamily="34" charset="0"/>
              </a:rPr>
              <a:t>Operators or staff lack basic science education – don’t get that something in deeper pan cools slower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750" dirty="0" smtClean="0">
                <a:latin typeface="Arial" panose="020B0604020202020204" pitchFamily="34" charset="0"/>
                <a:cs typeface="Arial" panose="020B0604020202020204" pitchFamily="34" charset="0"/>
              </a:rPr>
              <a:t>Manager makes corrections according to what is easier to do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750" dirty="0" smtClean="0">
                <a:latin typeface="Arial" panose="020B0604020202020204" pitchFamily="34" charset="0"/>
                <a:cs typeface="Arial" panose="020B0604020202020204" pitchFamily="34" charset="0"/>
              </a:rPr>
              <a:t>At permit – regulations are not provided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750" dirty="0" smtClean="0">
                <a:latin typeface="Arial" panose="020B0604020202020204" pitchFamily="34" charset="0"/>
                <a:cs typeface="Arial" panose="020B0604020202020204" pitchFamily="34" charset="0"/>
              </a:rPr>
              <a:t>Food handlers lack knowledge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750" dirty="0" smtClean="0">
                <a:latin typeface="Arial" panose="020B0604020202020204" pitchFamily="34" charset="0"/>
                <a:cs typeface="Arial" panose="020B0604020202020204" pitchFamily="34" charset="0"/>
              </a:rPr>
              <a:t>Low mental threshold/capacity</a:t>
            </a:r>
            <a:endParaRPr lang="en-US" sz="7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22216" y="111009"/>
            <a:ext cx="10936705" cy="72189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383949" y="211953"/>
            <a:ext cx="89064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Capturing Wastes &amp; </a:t>
            </a:r>
            <a:r>
              <a:rPr lang="en-US" sz="3200" b="1" dirty="0" smtClean="0"/>
              <a:t>Issues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2272370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0933" y="0"/>
            <a:ext cx="9610532" cy="685800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341094" y="4173166"/>
            <a:ext cx="2395105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750" kern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Preventative Maintenance every 3-6 months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750" dirty="0" smtClean="0">
                <a:latin typeface="Arial" panose="020B0604020202020204" pitchFamily="34" charset="0"/>
                <a:cs typeface="Arial" panose="020B0604020202020204" pitchFamily="34" charset="0"/>
              </a:rPr>
              <a:t>Call in 2</a:t>
            </a:r>
            <a:r>
              <a:rPr lang="en-US" sz="75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nd</a:t>
            </a:r>
            <a:r>
              <a:rPr lang="en-US" sz="750" dirty="0" smtClean="0">
                <a:latin typeface="Arial" panose="020B0604020202020204" pitchFamily="34" charset="0"/>
                <a:cs typeface="Arial" panose="020B0604020202020204" pitchFamily="34" charset="0"/>
              </a:rPr>
              <a:t> shift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750" dirty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US" sz="750" kern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ore places need to be using temp. logs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750" dirty="0" smtClean="0">
                <a:latin typeface="Arial" panose="020B0604020202020204" pitchFamily="34" charset="0"/>
                <a:cs typeface="Arial" panose="020B0604020202020204" pitchFamily="34" charset="0"/>
              </a:rPr>
              <a:t>Publicize when corrections are made on DHD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750" kern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Employee incentive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750" dirty="0" smtClean="0">
                <a:latin typeface="Arial" panose="020B0604020202020204" pitchFamily="34" charset="0"/>
                <a:cs typeface="Arial" panose="020B0604020202020204" pitchFamily="34" charset="0"/>
              </a:rPr>
              <a:t>Have supplies on hand for them to buy</a:t>
            </a:r>
            <a:endParaRPr lang="en-US" sz="75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68061" y="3700459"/>
            <a:ext cx="2561564" cy="19374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750" kern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Follow-up </a:t>
            </a:r>
            <a:r>
              <a:rPr lang="en-US" sz="750" dirty="0" smtClean="0">
                <a:latin typeface="Arial" panose="020B0604020202020204" pitchFamily="34" charset="0"/>
                <a:cs typeface="Arial" panose="020B0604020202020204" pitchFamily="34" charset="0"/>
              </a:rPr>
              <a:t>visits </a:t>
            </a:r>
            <a:r>
              <a:rPr lang="en-US" sz="750" kern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confirm corrections-highlight positives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750" kern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Leave phone # for them to call if questions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750" dirty="0" smtClean="0">
                <a:latin typeface="Arial" panose="020B0604020202020204" pitchFamily="34" charset="0"/>
                <a:cs typeface="Arial" panose="020B0604020202020204" pitchFamily="34" charset="0"/>
              </a:rPr>
              <a:t>Recommend Manager </a:t>
            </a:r>
            <a:r>
              <a:rPr lang="en-US" sz="750" dirty="0">
                <a:latin typeface="Arial" panose="020B0604020202020204" pitchFamily="34" charset="0"/>
                <a:cs typeface="Arial" panose="020B0604020202020204" pitchFamily="34" charset="0"/>
              </a:rPr>
              <a:t>do daily walk </a:t>
            </a:r>
            <a:r>
              <a:rPr lang="en-US" sz="750" dirty="0" smtClean="0">
                <a:latin typeface="Arial" panose="020B0604020202020204" pitchFamily="34" charset="0"/>
                <a:cs typeface="Arial" panose="020B0604020202020204" pitchFamily="34" charset="0"/>
              </a:rPr>
              <a:t>thrus with self inspection sheet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750" dirty="0" smtClean="0">
                <a:latin typeface="Arial" panose="020B0604020202020204" pitchFamily="34" charset="0"/>
                <a:cs typeface="Arial" panose="020B0604020202020204" pitchFamily="34" charset="0"/>
              </a:rPr>
              <a:t>Do we need to education public about what the grade actually means? Explain risks (newspaper, website)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750" dirty="0" smtClean="0">
                <a:latin typeface="Arial" panose="020B0604020202020204" pitchFamily="34" charset="0"/>
                <a:cs typeface="Arial" panose="020B0604020202020204" pitchFamily="34" charset="0"/>
              </a:rPr>
              <a:t>Provide labels for sanitizers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750" dirty="0" smtClean="0">
                <a:latin typeface="Arial" panose="020B0604020202020204" pitchFamily="34" charset="0"/>
                <a:cs typeface="Arial" panose="020B0604020202020204" pitchFamily="34" charset="0"/>
              </a:rPr>
              <a:t>Digital clock with date, place it next to calendar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750" dirty="0" smtClean="0">
                <a:latin typeface="Arial" panose="020B0604020202020204" pitchFamily="34" charset="0"/>
                <a:cs typeface="Arial" panose="020B0604020202020204" pitchFamily="34" charset="0"/>
              </a:rPr>
              <a:t>Inspection notes in more detail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750" dirty="0" smtClean="0">
                <a:latin typeface="Arial" panose="020B0604020202020204" pitchFamily="34" charset="0"/>
                <a:cs typeface="Arial" panose="020B0604020202020204" pitchFamily="34" charset="0"/>
              </a:rPr>
              <a:t>Visit documented under item numbers so auto populates for next inspection in DHD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750" dirty="0" smtClean="0">
                <a:latin typeface="Arial" panose="020B0604020202020204" pitchFamily="34" charset="0"/>
                <a:cs typeface="Arial" panose="020B0604020202020204" pitchFamily="34" charset="0"/>
              </a:rPr>
              <a:t>Alternate timing when quarterly inspections are being done</a:t>
            </a:r>
            <a:endParaRPr lang="en-US" sz="74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74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873904" y="861725"/>
            <a:ext cx="2595853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700" kern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Date Marking (Put date supplies at point of use, mgr. show importance, date everything, use price gun, change color of date code)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Follow up on non-CDI</a:t>
            </a:r>
            <a:r>
              <a:rPr lang="en-US" sz="700" kern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(develop tool to log &amp; follow up, set guidelines for P/PF that must have follow up, go by and visit when in the area/strategic inspection planning)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Active Managerial Control (teach them what this is)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Improve relationships (Eat where you inspect, interact with all employees, keep food safety in the fore-front of all employees minds)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P/PF Education (understand the what &amp; why of violations, training once a year, checklist for mgrs., educate what these violations are, operators don’t know what is a P/PF vs Core, </a:t>
            </a:r>
            <a:r>
              <a:rPr lang="en-US" sz="700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ncrease understanding for all employees)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Email (email last violations &amp; links, email inspection report back to restaurant later, routine communication, email before next inspection – attach previous violations, ask EH front desk to call restaurants and get emails – create email database)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700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oncentration on high violation establishments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Tools (create how to instructions for top P/PF violations</a:t>
            </a:r>
            <a:endParaRPr lang="en-US" sz="7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341094" y="1275817"/>
            <a:ext cx="2532810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750" kern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 Permit action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750" dirty="0" smtClean="0">
                <a:latin typeface="Arial" panose="020B0604020202020204" pitchFamily="34" charset="0"/>
                <a:cs typeface="Arial" panose="020B0604020202020204" pitchFamily="34" charset="0"/>
              </a:rPr>
              <a:t>Change in thinking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750" kern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infractions – fireable offense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750" dirty="0" smtClean="0">
                <a:latin typeface="Arial" panose="020B0604020202020204" pitchFamily="34" charset="0"/>
                <a:cs typeface="Arial" panose="020B0604020202020204" pitchFamily="34" charset="0"/>
              </a:rPr>
              <a:t>Call place letting them know you will be following  up that week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750" kern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Going by when the score is not on the line &amp; when they are not as busy may improve relationship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750" dirty="0" smtClean="0">
                <a:latin typeface="Arial" panose="020B0604020202020204" pitchFamily="34" charset="0"/>
                <a:cs typeface="Arial" panose="020B0604020202020204" pitchFamily="34" charset="0"/>
              </a:rPr>
              <a:t>Provide training classes on P/PF violations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750" kern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Make a later appointment to go over inspection sheet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750" dirty="0" smtClean="0">
                <a:latin typeface="Arial" panose="020B0604020202020204" pitchFamily="34" charset="0"/>
                <a:cs typeface="Arial" panose="020B0604020202020204" pitchFamily="34" charset="0"/>
              </a:rPr>
              <a:t>Call out policy &amp; enforce it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750" kern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Buy-in from all employees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750" dirty="0" smtClean="0">
                <a:latin typeface="Arial" panose="020B0604020202020204" pitchFamily="34" charset="0"/>
                <a:cs typeface="Arial" panose="020B0604020202020204" pitchFamily="34" charset="0"/>
              </a:rPr>
              <a:t>Be proactive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750" dirty="0" smtClean="0">
                <a:latin typeface="Arial" panose="020B0604020202020204" pitchFamily="34" charset="0"/>
                <a:cs typeface="Arial" panose="020B0604020202020204" pitchFamily="34" charset="0"/>
              </a:rPr>
              <a:t>Increase </a:t>
            </a:r>
            <a:r>
              <a:rPr lang="en-US" sz="750" kern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EH staff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95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30933" y="32388"/>
            <a:ext cx="9610532" cy="73109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321629" y="188654"/>
            <a:ext cx="50928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cs typeface="Arial" panose="020B0604020202020204" pitchFamily="34" charset="0"/>
              </a:rPr>
              <a:t>Prioritized Solutions</a:t>
            </a:r>
          </a:p>
        </p:txBody>
      </p:sp>
    </p:spTree>
    <p:extLst>
      <p:ext uri="{BB962C8B-B14F-4D97-AF65-F5344CB8AC3E}">
        <p14:creationId xmlns:p14="http://schemas.microsoft.com/office/powerpoint/2010/main" val="925586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3061</TotalTime>
  <Words>804</Words>
  <Application>Microsoft Office PowerPoint</Application>
  <PresentationFormat>Widescreen</PresentationFormat>
  <Paragraphs>86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Pam Vecellio</dc:creator>
  <cp:lastModifiedBy>Julia Patterson</cp:lastModifiedBy>
  <cp:revision>59</cp:revision>
  <dcterms:created xsi:type="dcterms:W3CDTF">2013-12-05T21:02:50Z</dcterms:created>
  <dcterms:modified xsi:type="dcterms:W3CDTF">2015-10-01T18:10:51Z</dcterms:modified>
</cp:coreProperties>
</file>