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13" d="100"/>
          <a:sy n="113" d="100"/>
        </p:scale>
        <p:origin x="-797" y="-1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0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2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AFAC-17BC-4B07-86D4-28C0696388BD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0C7B-14CE-49A2-8465-3D5882FA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9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xplosion 1 44"/>
          <p:cNvSpPr/>
          <p:nvPr/>
        </p:nvSpPr>
        <p:spPr>
          <a:xfrm>
            <a:off x="9231052" y="3733797"/>
            <a:ext cx="1730854" cy="10213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re design </a:t>
            </a:r>
            <a:endParaRPr lang="en-US" sz="1400" dirty="0"/>
          </a:p>
        </p:txBody>
      </p:sp>
      <p:sp>
        <p:nvSpPr>
          <p:cNvPr id="70" name="Explosion 1 69"/>
          <p:cNvSpPr/>
          <p:nvPr/>
        </p:nvSpPr>
        <p:spPr>
          <a:xfrm>
            <a:off x="10842158" y="2327855"/>
            <a:ext cx="1295381" cy="10213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 System </a:t>
            </a:r>
            <a:endParaRPr lang="en-US" sz="1400" dirty="0"/>
          </a:p>
        </p:txBody>
      </p:sp>
      <p:sp>
        <p:nvSpPr>
          <p:cNvPr id="43" name="Explosion 1 42"/>
          <p:cNvSpPr/>
          <p:nvPr/>
        </p:nvSpPr>
        <p:spPr>
          <a:xfrm>
            <a:off x="9568506" y="620490"/>
            <a:ext cx="1883254" cy="129344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Sup’vr</a:t>
            </a:r>
            <a:r>
              <a:rPr lang="en-US" sz="1400" dirty="0" smtClean="0"/>
              <a:t>  </a:t>
            </a:r>
            <a:r>
              <a:rPr lang="en-US" sz="1400" dirty="0" err="1" smtClean="0"/>
              <a:t>req’n</a:t>
            </a:r>
            <a:r>
              <a:rPr lang="en-US" sz="1400" dirty="0" smtClean="0"/>
              <a:t> job aid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6190" y="3526972"/>
            <a:ext cx="1447800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Multiple levels of approval exist in MFMP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752588" y="1328053"/>
            <a:ext cx="1491344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Supervisors feel approval required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56694" y="3145974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Employee not accountable for result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872331" y="6008906"/>
            <a:ext cx="1491345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 smtClean="0"/>
              <a:t>Always done it this way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8978" y="2046512"/>
            <a:ext cx="187234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Don’t trust others will produce </a:t>
            </a:r>
            <a:r>
              <a:rPr lang="en-US" sz="1400" dirty="0" err="1" smtClean="0"/>
              <a:t>req’d</a:t>
            </a:r>
            <a:r>
              <a:rPr lang="en-US" sz="1400" dirty="0" smtClean="0"/>
              <a:t> result</a:t>
            </a:r>
          </a:p>
          <a:p>
            <a:pPr algn="ctr"/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8100" y="587827"/>
            <a:ext cx="187234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Historically budget problems have occurred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1072" y="578892"/>
            <a:ext cx="187234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Budget not reconciled to purchase</a:t>
            </a:r>
          </a:p>
          <a:p>
            <a:pPr algn="ctr"/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478475" y="174179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Budget check not part of process/ required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78476" y="818380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Budget information not readily available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1073" y="2068279"/>
            <a:ext cx="187234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Purchase not meeting needs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434919" y="1676396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Insufficient description of need provided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516069" y="6008910"/>
            <a:ext cx="144238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System triggers </a:t>
            </a:r>
            <a:r>
              <a:rPr lang="en-US" dirty="0" err="1" smtClean="0"/>
              <a:t>req’t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481444" y="1654625"/>
            <a:ext cx="187234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What is </a:t>
            </a:r>
            <a:r>
              <a:rPr lang="en-US" sz="1400" dirty="0" err="1" smtClean="0"/>
              <a:t>req’d</a:t>
            </a:r>
            <a:r>
              <a:rPr lang="en-US" sz="1400" dirty="0" smtClean="0"/>
              <a:t> for description not defined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78456" y="4550220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Supvr</a:t>
            </a:r>
            <a:r>
              <a:rPr lang="en-US" sz="1400" dirty="0" smtClean="0"/>
              <a:t>/</a:t>
            </a:r>
            <a:r>
              <a:rPr lang="en-US" sz="1400" dirty="0" err="1" smtClean="0"/>
              <a:t>Req’r</a:t>
            </a:r>
            <a:r>
              <a:rPr lang="en-US" sz="1400" dirty="0" smtClean="0"/>
              <a:t> training incomplete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580" y="3766445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Reliable process does not exist</a:t>
            </a:r>
            <a:endParaRPr lang="en-US" sz="1400" dirty="0"/>
          </a:p>
        </p:txBody>
      </p:sp>
      <p:cxnSp>
        <p:nvCxnSpPr>
          <p:cNvPr id="21" name="Elbow Connector 20"/>
          <p:cNvCxnSpPr>
            <a:stCxn id="10" idx="3"/>
            <a:endCxn id="11" idx="1"/>
          </p:cNvCxnSpPr>
          <p:nvPr/>
        </p:nvCxnSpPr>
        <p:spPr>
          <a:xfrm flipV="1">
            <a:off x="5290443" y="948224"/>
            <a:ext cx="130629" cy="89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1" idx="3"/>
            <a:endCxn id="12" idx="1"/>
          </p:cNvCxnSpPr>
          <p:nvPr/>
        </p:nvCxnSpPr>
        <p:spPr>
          <a:xfrm flipV="1">
            <a:off x="7293415" y="435789"/>
            <a:ext cx="185060" cy="5124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3"/>
            <a:endCxn id="13" idx="1"/>
          </p:cNvCxnSpPr>
          <p:nvPr/>
        </p:nvCxnSpPr>
        <p:spPr>
          <a:xfrm>
            <a:off x="7293415" y="948224"/>
            <a:ext cx="185061" cy="1317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470552" y="3341909"/>
            <a:ext cx="18723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Accountabilities not clear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9470547" y="2547256"/>
            <a:ext cx="1556673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Feedback not provided on performance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27159" y="6019792"/>
            <a:ext cx="1513121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 smtClean="0"/>
              <a:t>Insufficient </a:t>
            </a:r>
            <a:r>
              <a:rPr lang="en-US" dirty="0" err="1" smtClean="0"/>
              <a:t>purch</a:t>
            </a:r>
            <a:r>
              <a:rPr lang="en-US" dirty="0" smtClean="0"/>
              <a:t> authority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08991" y="5901184"/>
            <a:ext cx="1513121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 smtClean="0"/>
              <a:t>Role </a:t>
            </a:r>
            <a:r>
              <a:rPr lang="en-US" dirty="0" err="1" smtClean="0"/>
              <a:t>resp’bility</a:t>
            </a:r>
            <a:r>
              <a:rPr lang="en-US" dirty="0" smtClean="0"/>
              <a:t> and authority not defined</a:t>
            </a:r>
            <a:endParaRPr lang="en-US" dirty="0"/>
          </a:p>
        </p:txBody>
      </p:sp>
      <p:sp>
        <p:nvSpPr>
          <p:cNvPr id="31" name="Explosion 1 30"/>
          <p:cNvSpPr/>
          <p:nvPr/>
        </p:nvSpPr>
        <p:spPr>
          <a:xfrm>
            <a:off x="8186027" y="5451778"/>
            <a:ext cx="2471075" cy="138248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Role definition, </a:t>
            </a:r>
            <a:r>
              <a:rPr lang="en-US" sz="1400" dirty="0" err="1" smtClean="0"/>
              <a:t>resp’bility</a:t>
            </a:r>
            <a:r>
              <a:rPr lang="en-US" sz="1400" dirty="0" smtClean="0"/>
              <a:t> job aid </a:t>
            </a:r>
            <a:endParaRPr lang="en-US" sz="1400" dirty="0"/>
          </a:p>
        </p:txBody>
      </p:sp>
      <p:cxnSp>
        <p:nvCxnSpPr>
          <p:cNvPr id="33" name="Elbow Connector 32"/>
          <p:cNvCxnSpPr/>
          <p:nvPr/>
        </p:nvCxnSpPr>
        <p:spPr>
          <a:xfrm>
            <a:off x="1458674" y="3896304"/>
            <a:ext cx="348341" cy="23742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3"/>
            <a:endCxn id="16" idx="1"/>
          </p:cNvCxnSpPr>
          <p:nvPr/>
        </p:nvCxnSpPr>
        <p:spPr>
          <a:xfrm>
            <a:off x="3363676" y="6270516"/>
            <a:ext cx="152393" cy="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6" idx="3"/>
            <a:endCxn id="29" idx="1"/>
          </p:cNvCxnSpPr>
          <p:nvPr/>
        </p:nvCxnSpPr>
        <p:spPr>
          <a:xfrm>
            <a:off x="4958449" y="6270520"/>
            <a:ext cx="168710" cy="108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9" idx="3"/>
            <a:endCxn id="30" idx="1"/>
          </p:cNvCxnSpPr>
          <p:nvPr/>
        </p:nvCxnSpPr>
        <p:spPr>
          <a:xfrm flipV="1">
            <a:off x="6640280" y="6270516"/>
            <a:ext cx="168711" cy="108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" idx="3"/>
            <a:endCxn id="5" idx="1"/>
          </p:cNvCxnSpPr>
          <p:nvPr/>
        </p:nvCxnSpPr>
        <p:spPr>
          <a:xfrm flipV="1">
            <a:off x="1523990" y="1697385"/>
            <a:ext cx="228598" cy="21989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59605" y="3681991"/>
            <a:ext cx="2699669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/>
              <a:t>Cause and Effect: </a:t>
            </a:r>
          </a:p>
          <a:p>
            <a:pPr algn="ctr"/>
            <a:r>
              <a:rPr lang="en-US" sz="2400" dirty="0" smtClean="0"/>
              <a:t>Approvals</a:t>
            </a:r>
            <a:endParaRPr lang="en-US" sz="2400" dirty="0"/>
          </a:p>
        </p:txBody>
      </p:sp>
      <p:sp>
        <p:nvSpPr>
          <p:cNvPr id="46" name="Explosion 1 45"/>
          <p:cNvSpPr/>
          <p:nvPr/>
        </p:nvSpPr>
        <p:spPr>
          <a:xfrm>
            <a:off x="6259248" y="4539338"/>
            <a:ext cx="1632894" cy="13051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Part of process roll out</a:t>
            </a:r>
            <a:endParaRPr lang="en-US" sz="1400" dirty="0"/>
          </a:p>
        </p:txBody>
      </p:sp>
      <p:cxnSp>
        <p:nvCxnSpPr>
          <p:cNvPr id="48" name="Elbow Connector 47"/>
          <p:cNvCxnSpPr>
            <a:stCxn id="5" idx="3"/>
            <a:endCxn id="10" idx="1"/>
          </p:cNvCxnSpPr>
          <p:nvPr/>
        </p:nvCxnSpPr>
        <p:spPr>
          <a:xfrm flipV="1">
            <a:off x="3243932" y="957159"/>
            <a:ext cx="174168" cy="740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5" idx="3"/>
            <a:endCxn id="9" idx="1"/>
          </p:cNvCxnSpPr>
          <p:nvPr/>
        </p:nvCxnSpPr>
        <p:spPr>
          <a:xfrm>
            <a:off x="3243932" y="1697385"/>
            <a:ext cx="185046" cy="7184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9" idx="3"/>
            <a:endCxn id="14" idx="1"/>
          </p:cNvCxnSpPr>
          <p:nvPr/>
        </p:nvCxnSpPr>
        <p:spPr>
          <a:xfrm>
            <a:off x="5301321" y="2415844"/>
            <a:ext cx="119752" cy="217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4" idx="3"/>
            <a:endCxn id="15" idx="1"/>
          </p:cNvCxnSpPr>
          <p:nvPr/>
        </p:nvCxnSpPr>
        <p:spPr>
          <a:xfrm flipV="1">
            <a:off x="7293416" y="1938006"/>
            <a:ext cx="141503" cy="4996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4" idx="3"/>
            <a:endCxn id="6" idx="1"/>
          </p:cNvCxnSpPr>
          <p:nvPr/>
        </p:nvCxnSpPr>
        <p:spPr>
          <a:xfrm>
            <a:off x="7293416" y="2437611"/>
            <a:ext cx="163278" cy="9699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4" idx="3"/>
            <a:endCxn id="19" idx="1"/>
          </p:cNvCxnSpPr>
          <p:nvPr/>
        </p:nvCxnSpPr>
        <p:spPr>
          <a:xfrm>
            <a:off x="7293416" y="2437611"/>
            <a:ext cx="174164" cy="15904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4" idx="3"/>
            <a:endCxn id="18" idx="1"/>
          </p:cNvCxnSpPr>
          <p:nvPr/>
        </p:nvCxnSpPr>
        <p:spPr>
          <a:xfrm>
            <a:off x="7293416" y="2437611"/>
            <a:ext cx="185040" cy="23742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5" idx="3"/>
            <a:endCxn id="17" idx="1"/>
          </p:cNvCxnSpPr>
          <p:nvPr/>
        </p:nvCxnSpPr>
        <p:spPr>
          <a:xfrm>
            <a:off x="9307262" y="1938006"/>
            <a:ext cx="174182" cy="859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3"/>
            <a:endCxn id="27" idx="1"/>
          </p:cNvCxnSpPr>
          <p:nvPr/>
        </p:nvCxnSpPr>
        <p:spPr>
          <a:xfrm>
            <a:off x="9329037" y="3407584"/>
            <a:ext cx="141515" cy="1959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" idx="3"/>
            <a:endCxn id="28" idx="1"/>
          </p:cNvCxnSpPr>
          <p:nvPr/>
        </p:nvCxnSpPr>
        <p:spPr>
          <a:xfrm flipV="1">
            <a:off x="9329037" y="2916588"/>
            <a:ext cx="141510" cy="4909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8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Bujak</dc:creator>
  <cp:lastModifiedBy>Chris Bujak</cp:lastModifiedBy>
  <cp:revision>15</cp:revision>
  <dcterms:created xsi:type="dcterms:W3CDTF">2014-01-16T13:41:44Z</dcterms:created>
  <dcterms:modified xsi:type="dcterms:W3CDTF">2014-01-16T17:59:23Z</dcterms:modified>
</cp:coreProperties>
</file>