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Prior to Remodel</c:v>
                </c:pt>
                <c:pt idx="1">
                  <c:v>After Remodel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Prior to Remodel</c:v>
                </c:pt>
                <c:pt idx="1">
                  <c:v>After Remodel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Prior to Remodel</c:v>
                </c:pt>
                <c:pt idx="1">
                  <c:v>After Remodel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overlap val="100"/>
        <c:axId val="82387328"/>
        <c:axId val="82388864"/>
      </c:barChart>
      <c:catAx>
        <c:axId val="82387328"/>
        <c:scaling>
          <c:orientation val="minMax"/>
        </c:scaling>
        <c:axPos val="b"/>
        <c:tickLblPos val="nextTo"/>
        <c:crossAx val="82388864"/>
        <c:crosses val="autoZero"/>
        <c:auto val="1"/>
        <c:lblAlgn val="ctr"/>
        <c:lblOffset val="100"/>
      </c:catAx>
      <c:valAx>
        <c:axId val="82388864"/>
        <c:scaling>
          <c:orientation val="minMax"/>
        </c:scaling>
        <c:axPos val="l"/>
        <c:majorGridlines/>
        <c:numFmt formatCode="General" sourceLinked="1"/>
        <c:tickLblPos val="nextTo"/>
        <c:crossAx val="82387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17018-9517-4601-965A-E37FC5954DAF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1302-52E2-4C54-94CA-9FB854A6AA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LCHD Nursing Staff Satisfaction with</a:t>
            </a:r>
            <a:br>
              <a:rPr lang="en-US" dirty="0" smtClean="0"/>
            </a:br>
            <a:r>
              <a:rPr lang="en-US" dirty="0" smtClean="0"/>
              <a:t>Medical Supply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2819400"/>
          <a:ext cx="60960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477172" y="3222859"/>
            <a:ext cx="2734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Satisfaction Rating*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715000"/>
            <a:ext cx="2217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*0=totally dissatisfied</a:t>
            </a:r>
          </a:p>
          <a:p>
            <a:r>
              <a:rPr lang="en-US" dirty="0" smtClean="0"/>
              <a:t>   5=neutral</a:t>
            </a:r>
          </a:p>
          <a:p>
            <a:r>
              <a:rPr lang="en-US" dirty="0" smtClean="0"/>
              <a:t> 10=totally satisfied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LCHD Nursing Staff Satisfaction with Medical Supply Storage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LCHD Nursing Staff Satisfaction with Medical Supply Storage</dc:title>
  <dc:creator>dkintner</dc:creator>
  <cp:lastModifiedBy>dkintner</cp:lastModifiedBy>
  <cp:revision>2</cp:revision>
  <dcterms:created xsi:type="dcterms:W3CDTF">2012-11-14T14:09:05Z</dcterms:created>
  <dcterms:modified xsi:type="dcterms:W3CDTF">2012-11-14T14:21:28Z</dcterms:modified>
</cp:coreProperties>
</file>