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315200" cy="9601200"/>
  <p:notesSz cx="6858000" cy="9144000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2418" y="1122"/>
      </p:cViewPr>
      <p:guideLst>
        <p:guide orient="horz" pos="3024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7"/>
            <a:ext cx="621792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9E62-CA28-452E-A281-E7E62E9DEA16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3AA1-883F-493B-B940-1CB6BED9A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9E62-CA28-452E-A281-E7E62E9DEA16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3AA1-883F-493B-B940-1CB6BED9A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384495"/>
            <a:ext cx="164592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384495"/>
            <a:ext cx="4815840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9E62-CA28-452E-A281-E7E62E9DEA16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3AA1-883F-493B-B940-1CB6BED9A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9E62-CA28-452E-A281-E7E62E9DEA16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3AA1-883F-493B-B940-1CB6BED9A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6169660"/>
            <a:ext cx="6217920" cy="190690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4069400"/>
            <a:ext cx="6217920" cy="2100261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9E62-CA28-452E-A281-E7E62E9DEA16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3AA1-883F-493B-B940-1CB6BED9A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2240282"/>
            <a:ext cx="3230880" cy="633634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2240282"/>
            <a:ext cx="3230880" cy="633634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9E62-CA28-452E-A281-E7E62E9DEA16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3AA1-883F-493B-B940-1CB6BED9A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2149158"/>
            <a:ext cx="323215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3044825"/>
            <a:ext cx="323215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1" y="2149158"/>
            <a:ext cx="323342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1" y="3044825"/>
            <a:ext cx="323342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9E62-CA28-452E-A281-E7E62E9DEA16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3AA1-883F-493B-B940-1CB6BED9A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9E62-CA28-452E-A281-E7E62E9DEA16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3AA1-883F-493B-B940-1CB6BED9A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9E62-CA28-452E-A281-E7E62E9DEA16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3AA1-883F-493B-B940-1CB6BED9A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2270"/>
            <a:ext cx="2406651" cy="162687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82271"/>
            <a:ext cx="4089401" cy="8194359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0" y="2009141"/>
            <a:ext cx="2406651" cy="656748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9E62-CA28-452E-A281-E7E62E9DEA16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3AA1-883F-493B-B940-1CB6BED9A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720840"/>
            <a:ext cx="4389120" cy="79343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57885"/>
            <a:ext cx="4389120" cy="57607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514274"/>
            <a:ext cx="4389120" cy="1126806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9E62-CA28-452E-A281-E7E62E9DEA16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3AA1-883F-493B-B940-1CB6BED9A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2"/>
            <a:ext cx="6583680" cy="6336348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39E62-CA28-452E-A281-E7E62E9DEA16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93AA1-883F-493B-B940-1CB6BED9A7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s://www.google.com/maps/vt/data=VLHX1wd2Cgu8wR6jwyh-km8JBWAkEzU4,nMM-A6dlk7OpqTktXFYsHhfRWwUA8WPsCcoAPmOKTjwVToWrC_4hYGGDPAhFXKmNlg9oZKSVlux5iV1z90ToiIPMCDwtYrI-IjASYksNMT4cm-dKM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55"/>
          <p:cNvGrpSpPr/>
          <p:nvPr/>
        </p:nvGrpSpPr>
        <p:grpSpPr>
          <a:xfrm>
            <a:off x="193962" y="0"/>
            <a:ext cx="6890952" cy="9280569"/>
            <a:chOff x="193962" y="0"/>
            <a:chExt cx="6890952" cy="9280569"/>
          </a:xfrm>
        </p:grpSpPr>
        <p:sp>
          <p:nvSpPr>
            <p:cNvPr id="16" name="TextBox 15"/>
            <p:cNvSpPr txBox="1"/>
            <p:nvPr/>
          </p:nvSpPr>
          <p:spPr>
            <a:xfrm>
              <a:off x="1625601" y="0"/>
              <a:ext cx="4002599" cy="387799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txBody>
            <a:bodyPr wrap="none" lIns="96661" tIns="48331" rIns="96661" bIns="48331" rtlCol="0">
              <a:spAutoFit/>
            </a:bodyPr>
            <a:lstStyle/>
            <a:p>
              <a:r>
                <a:rPr lang="en-US" dirty="0" smtClean="0"/>
                <a:t>OVERVIEW OF DEATH FILING PROCESS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04800" y="381000"/>
              <a:ext cx="659411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Start</a:t>
              </a:r>
              <a:endParaRPr lang="en-US" dirty="0"/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3352800" y="955964"/>
              <a:ext cx="6096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304800" y="762000"/>
              <a:ext cx="3228850" cy="3877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none" lIns="96661" tIns="48331" rIns="96661" bIns="48331" rtlCol="0">
              <a:spAutoFit/>
            </a:bodyPr>
            <a:lstStyle/>
            <a:p>
              <a:r>
                <a:rPr lang="en-US" dirty="0" smtClean="0"/>
                <a:t>1. Funeral Home delivers filing</a:t>
              </a: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>
              <a:off x="5444836" y="1052946"/>
              <a:ext cx="0" cy="5334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4114800" y="644236"/>
              <a:ext cx="2682240" cy="6786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lIns="96661" tIns="48331" rIns="96661" bIns="48331" rtlCol="0">
              <a:spAutoFit/>
            </a:bodyPr>
            <a:lstStyle/>
            <a:p>
              <a:r>
                <a:rPr lang="en-US" dirty="0" smtClean="0"/>
                <a:t>2. Business Operations Specialist inspects filing</a:t>
              </a:r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 flipH="1">
              <a:off x="3429000" y="2265218"/>
              <a:ext cx="15240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>
              <a:off x="5465618" y="3276600"/>
              <a:ext cx="20782" cy="8382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21"/>
            <p:cNvGrpSpPr/>
            <p:nvPr/>
          </p:nvGrpSpPr>
          <p:grpSpPr>
            <a:xfrm>
              <a:off x="4419600" y="1676400"/>
              <a:ext cx="2043612" cy="1760220"/>
              <a:chOff x="4343400" y="6553200"/>
              <a:chExt cx="1915886" cy="1676400"/>
            </a:xfrm>
          </p:grpSpPr>
          <p:sp>
            <p:nvSpPr>
              <p:cNvPr id="19" name="Flowchart: Decision 18"/>
              <p:cNvSpPr/>
              <p:nvPr/>
            </p:nvSpPr>
            <p:spPr>
              <a:xfrm>
                <a:off x="4343400" y="6553200"/>
                <a:ext cx="1915886" cy="1676400"/>
              </a:xfrm>
              <a:prstGeom prst="flowChartDecision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Correct or Incorrect</a:t>
                </a:r>
                <a:endParaRPr lang="en-US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724400" y="6934200"/>
                <a:ext cx="1066799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Correct</a:t>
                </a:r>
              </a:p>
              <a:p>
                <a:pPr algn="ctr"/>
                <a:r>
                  <a:rPr lang="en-US" dirty="0" smtClean="0"/>
                  <a:t>Or Incorrect</a:t>
                </a:r>
                <a:endParaRPr lang="en-US" dirty="0"/>
              </a:p>
            </p:txBody>
          </p:sp>
        </p:grpSp>
        <p:cxnSp>
          <p:nvCxnSpPr>
            <p:cNvPr id="47" name="Straight Arrow Connector 46"/>
            <p:cNvCxnSpPr/>
            <p:nvPr/>
          </p:nvCxnSpPr>
          <p:spPr>
            <a:xfrm>
              <a:off x="5486400" y="4343400"/>
              <a:ext cx="0" cy="5334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5486400" y="5105400"/>
              <a:ext cx="0" cy="5334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1828800" y="2133600"/>
              <a:ext cx="0" cy="5334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1828800" y="2895600"/>
              <a:ext cx="0" cy="5334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1828800" y="3886200"/>
              <a:ext cx="0" cy="5334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>
              <a:off x="1828800" y="4648200"/>
              <a:ext cx="0" cy="5334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>
              <a:off x="1828800" y="5486400"/>
              <a:ext cx="0" cy="5334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>
              <a:off x="1828800" y="6248400"/>
              <a:ext cx="0" cy="5334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>
              <a:off x="1828800" y="7696200"/>
              <a:ext cx="0" cy="5334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3859279" y="4214556"/>
              <a:ext cx="3225635" cy="3877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none" lIns="96661" tIns="48331" rIns="96661" bIns="48331" rtlCol="0">
              <a:spAutoFit/>
            </a:bodyPr>
            <a:lstStyle/>
            <a:p>
              <a:r>
                <a:rPr lang="en-US" dirty="0" smtClean="0"/>
                <a:t>3a. If incorrect, file is returned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038600" y="4980714"/>
              <a:ext cx="2822311" cy="3877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none" lIns="96661" tIns="48331" rIns="96661" bIns="48331" rtlCol="0">
              <a:spAutoFit/>
            </a:bodyPr>
            <a:lstStyle/>
            <a:p>
              <a:r>
                <a:rPr lang="en-US" dirty="0" smtClean="0"/>
                <a:t>3b. Requestor corrects file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114800" y="5791200"/>
              <a:ext cx="2682240" cy="97476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lIns="96661" tIns="48331" rIns="96661" bIns="48331" rtlCol="0">
              <a:spAutoFit/>
            </a:bodyPr>
            <a:lstStyle/>
            <a:p>
              <a:pPr marL="395288" indent="-395288"/>
              <a:r>
                <a:rPr lang="en-US" dirty="0" smtClean="0"/>
                <a:t>3c. Business Operations Specialist proceeds with Step 2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81000" y="2008910"/>
              <a:ext cx="2887697" cy="3877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none" lIns="96661" tIns="48331" rIns="96661" bIns="48331" rtlCol="0">
              <a:spAutoFit/>
            </a:bodyPr>
            <a:lstStyle/>
            <a:p>
              <a:r>
                <a:rPr lang="en-US" dirty="0" smtClean="0"/>
                <a:t>3. If correct, file is received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000" y="4509658"/>
              <a:ext cx="2847959" cy="3877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none" lIns="96661" tIns="48331" rIns="96661" bIns="48331" rtlCol="0">
              <a:spAutoFit/>
            </a:bodyPr>
            <a:lstStyle/>
            <a:p>
              <a:r>
                <a:rPr lang="en-US" dirty="0" smtClean="0"/>
                <a:t>6. Death Clerk receives file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00890" y="6151420"/>
              <a:ext cx="3213461" cy="3877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none" lIns="96661" tIns="48331" rIns="96661" bIns="48331" rtlCol="0">
              <a:spAutoFit/>
            </a:bodyPr>
            <a:lstStyle/>
            <a:p>
              <a:r>
                <a:rPr lang="en-US" dirty="0" smtClean="0"/>
                <a:t>8. Death Clerk  completes POS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3962" y="6934200"/>
              <a:ext cx="3219392" cy="96949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lIns="96661" tIns="48331" rIns="96661" bIns="48331" rtlCol="0">
              <a:spAutoFit/>
            </a:bodyPr>
            <a:lstStyle/>
            <a:p>
              <a:pPr marL="228600" indent="-228600"/>
              <a:r>
                <a:rPr lang="en-US" dirty="0" smtClean="0"/>
                <a:t>9. Death Clerk returns completed file with receipt for delivery to requestor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7820" y="8305800"/>
              <a:ext cx="3162408" cy="97476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lIns="96661" tIns="48331" rIns="96661" bIns="48331" rtlCol="0">
              <a:spAutoFit/>
            </a:bodyPr>
            <a:lstStyle/>
            <a:p>
              <a:pPr marL="354013" indent="-354013"/>
              <a:r>
                <a:rPr lang="en-US" dirty="0" smtClean="0"/>
                <a:t>10. Death Clerk receives new file and proceeds with Step 6.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43346" y="2715492"/>
              <a:ext cx="2834330" cy="38999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none" lIns="96661" tIns="48331" rIns="96661" bIns="48331" rtlCol="0">
              <a:spAutoFit/>
            </a:bodyPr>
            <a:lstStyle/>
            <a:p>
              <a:r>
                <a:rPr lang="en-US" dirty="0"/>
                <a:t>4</a:t>
              </a:r>
              <a:r>
                <a:rPr lang="en-US" dirty="0" smtClean="0"/>
                <a:t>. Bus Ops Spec  scans file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84908" y="3456710"/>
              <a:ext cx="2682240" cy="6786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lIns="96661" tIns="48331" rIns="96661" bIns="48331" rtlCol="0">
              <a:spAutoFit/>
            </a:bodyPr>
            <a:lstStyle/>
            <a:p>
              <a:pPr marL="228600" indent="-228600"/>
              <a:r>
                <a:rPr lang="en-US" dirty="0" smtClean="0"/>
                <a:t>5. Bus Ops Spec places file in designated area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04800" y="5292440"/>
              <a:ext cx="3010329" cy="3877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none" lIns="96661" tIns="48331" rIns="96661" bIns="48331" rtlCol="0">
              <a:spAutoFit/>
            </a:bodyPr>
            <a:lstStyle/>
            <a:p>
              <a:r>
                <a:rPr lang="en-US" dirty="0" smtClean="0"/>
                <a:t>7. Death Clerk processes file</a:t>
              </a:r>
            </a:p>
          </p:txBody>
        </p:sp>
      </p:grpSp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3962400" y="7239000"/>
          <a:ext cx="32004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600200"/>
              </a:tblGrid>
              <a:tr h="2286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PROCESS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COVERAGE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966612" rtl="0" eaLnBrk="1" latinLnBrk="0" hangingPunct="1"/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If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66612" rtl="0" eaLnBrk="1" latinLnBrk="0" hangingPunct="1"/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Then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Bus Ops Spec </a:t>
                      </a:r>
                      <a:r>
                        <a:rPr lang="en-US" sz="1200" baseline="0" dirty="0" smtClean="0"/>
                        <a:t>is out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Local registrar covers</a:t>
                      </a:r>
                      <a:endParaRPr lang="en-US" sz="12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Death clerk is out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Bus Ops covers</a:t>
                      </a:r>
                      <a:endParaRPr lang="en-US" sz="12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Lunch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Other position covers</a:t>
                      </a:r>
                      <a:endParaRPr lang="en-US" sz="1200" dirty="0"/>
                    </a:p>
                  </a:txBody>
                  <a:tcPr/>
                </a:tc>
              </a:tr>
              <a:tr h="274320"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Every effort will be made  by these staff to ensure adequate coverage during extended periods of leave.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752600" y="2133600"/>
            <a:ext cx="3692525" cy="1920875"/>
            <a:chOff x="1752600" y="2133600"/>
            <a:chExt cx="3692525" cy="1920875"/>
          </a:xfrm>
        </p:grpSpPr>
        <p:pic>
          <p:nvPicPr>
            <p:cNvPr id="1026" name="lu_map" descr="445 Winn Way, Decatur, GA 30030"/>
            <p:cNvPicPr>
              <a:picLocks noChangeAspect="1" noChangeArrowheads="1"/>
            </p:cNvPicPr>
            <p:nvPr/>
          </p:nvPicPr>
          <p:blipFill>
            <a:blip r:embed="rId2" r:link="rId3" cstate="print">
              <a:grayscl/>
              <a:lum bright="-35000" contrast="61000"/>
            </a:blip>
            <a:srcRect/>
            <a:stretch>
              <a:fillRect/>
            </a:stretch>
          </p:blipFill>
          <p:spPr bwMode="auto">
            <a:xfrm>
              <a:off x="1752600" y="2133600"/>
              <a:ext cx="3692525" cy="1920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Down Arrow 4"/>
            <p:cNvSpPr/>
            <p:nvPr/>
          </p:nvSpPr>
          <p:spPr>
            <a:xfrm rot="828908">
              <a:off x="3515079" y="2696525"/>
              <a:ext cx="310035" cy="517915"/>
            </a:xfrm>
            <a:prstGeom prst="down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1272</TotalTime>
  <Words>157</Words>
  <Application>Microsoft Office PowerPoint</Application>
  <PresentationFormat>Custom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Dekalb Co. Board of Health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scfloyd</dc:creator>
  <cp:lastModifiedBy>scfloyd</cp:lastModifiedBy>
  <cp:revision>118</cp:revision>
  <dcterms:created xsi:type="dcterms:W3CDTF">2014-03-26T17:03:25Z</dcterms:created>
  <dcterms:modified xsi:type="dcterms:W3CDTF">2014-03-27T14:15:34Z</dcterms:modified>
</cp:coreProperties>
</file>